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1" r:id="rId3"/>
    <p:sldId id="278" r:id="rId4"/>
    <p:sldId id="292" r:id="rId5"/>
    <p:sldId id="293" r:id="rId6"/>
    <p:sldId id="280" r:id="rId7"/>
    <p:sldId id="262" r:id="rId8"/>
    <p:sldId id="294" r:id="rId9"/>
    <p:sldId id="296" r:id="rId10"/>
    <p:sldId id="295" r:id="rId11"/>
    <p:sldId id="283" r:id="rId12"/>
    <p:sldId id="297" r:id="rId13"/>
    <p:sldId id="287" r:id="rId14"/>
    <p:sldId id="275" r:id="rId15"/>
    <p:sldId id="281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ADCF1A6-DA0A-443D-A8D6-C34FF50C5625}">
          <p14:sldIdLst>
            <p14:sldId id="256"/>
            <p14:sldId id="291"/>
            <p14:sldId id="278"/>
            <p14:sldId id="292"/>
            <p14:sldId id="293"/>
            <p14:sldId id="280"/>
            <p14:sldId id="262"/>
            <p14:sldId id="294"/>
            <p14:sldId id="296"/>
            <p14:sldId id="295"/>
            <p14:sldId id="283"/>
            <p14:sldId id="297"/>
            <p14:sldId id="287"/>
            <p14:sldId id="275"/>
          </p14:sldIdLst>
        </p14:section>
        <p14:section name="Раздел без заголовка" id="{37956991-D565-42CC-9A27-FB26451DC57C}">
          <p14:sldIdLst>
            <p14:sldId id="28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77F1BD-8801-408E-B4F4-20AE8759D44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25290FAC-843E-4C96-96AF-F640F3524E2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Феодалы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2EF4E630-E1C3-4DB4-A6E7-28F5B9CB60CC}" type="parTrans" cxnId="{FC4F91D1-C4FB-4FA3-8A6F-0E700EF0F3FD}">
      <dgm:prSet/>
      <dgm:spPr/>
    </dgm:pt>
    <dgm:pt modelId="{7A7975DD-F085-43AE-A5B7-4F7C1E79263D}" type="sibTrans" cxnId="{FC4F91D1-C4FB-4FA3-8A6F-0E700EF0F3FD}">
      <dgm:prSet/>
      <dgm:spPr/>
    </dgm:pt>
    <dgm:pt modelId="{B51AA60A-2EB5-4E92-8B38-BF38683A187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Бояре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0B17A83A-96F1-4337-935E-54AE28DEC2FF}" type="parTrans" cxnId="{86A087BC-8BCF-45CA-BA98-0FC4EA37E9D1}">
      <dgm:prSet/>
      <dgm:spPr/>
    </dgm:pt>
    <dgm:pt modelId="{3D00A07A-A2D6-4FCC-9052-295695D4E2EE}" type="sibTrans" cxnId="{86A087BC-8BCF-45CA-BA98-0FC4EA37E9D1}">
      <dgm:prSet/>
      <dgm:spPr/>
    </dgm:pt>
    <dgm:pt modelId="{2C9DFA3E-756A-41E9-A511-D68EDE240F3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Дворяне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F794069C-88AD-4F7E-9493-A8385D0681F0}" type="parTrans" cxnId="{9E3D465A-75D7-4FA4-B6CB-1AC46BA2F639}">
      <dgm:prSet/>
      <dgm:spPr/>
    </dgm:pt>
    <dgm:pt modelId="{0DA75D82-82BA-4E1F-96EB-7812777F6D1B}" type="sibTrans" cxnId="{9E3D465A-75D7-4FA4-B6CB-1AC46BA2F639}">
      <dgm:prSet/>
      <dgm:spPr/>
    </dgm:pt>
    <dgm:pt modelId="{1BCC94E3-93F4-46CB-8086-DA17D07F5627}" type="pres">
      <dgm:prSet presAssocID="{A977F1BD-8801-408E-B4F4-20AE8759D44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1880AFC-3D5D-4819-9E77-27DB29505353}" type="pres">
      <dgm:prSet presAssocID="{25290FAC-843E-4C96-96AF-F640F3524E23}" presName="hierRoot1" presStyleCnt="0">
        <dgm:presLayoutVars>
          <dgm:hierBranch/>
        </dgm:presLayoutVars>
      </dgm:prSet>
      <dgm:spPr/>
    </dgm:pt>
    <dgm:pt modelId="{4B5F387E-5FAA-4DE7-8CA6-D1F15CA272D9}" type="pres">
      <dgm:prSet presAssocID="{25290FAC-843E-4C96-96AF-F640F3524E23}" presName="rootComposite1" presStyleCnt="0"/>
      <dgm:spPr/>
    </dgm:pt>
    <dgm:pt modelId="{7105C59D-708D-49E0-97B2-9937D07D4CCE}" type="pres">
      <dgm:prSet presAssocID="{25290FAC-843E-4C96-96AF-F640F3524E23}" presName="rootText1" presStyleLbl="node0" presStyleIdx="0" presStyleCnt="1">
        <dgm:presLayoutVars>
          <dgm:chPref val="3"/>
        </dgm:presLayoutVars>
      </dgm:prSet>
      <dgm:spPr/>
    </dgm:pt>
    <dgm:pt modelId="{7DB0EB8B-5E8E-4752-B7CF-F1D29D0389A7}" type="pres">
      <dgm:prSet presAssocID="{25290FAC-843E-4C96-96AF-F640F3524E23}" presName="rootConnector1" presStyleLbl="node1" presStyleIdx="0" presStyleCnt="0"/>
      <dgm:spPr/>
    </dgm:pt>
    <dgm:pt modelId="{E0BB1545-D6AD-4EE4-97F2-761BC2147D0C}" type="pres">
      <dgm:prSet presAssocID="{25290FAC-843E-4C96-96AF-F640F3524E23}" presName="hierChild2" presStyleCnt="0"/>
      <dgm:spPr/>
    </dgm:pt>
    <dgm:pt modelId="{01388E64-7F53-4527-89EA-FE4936B928AC}" type="pres">
      <dgm:prSet presAssocID="{0B17A83A-96F1-4337-935E-54AE28DEC2FF}" presName="Name35" presStyleLbl="parChTrans1D2" presStyleIdx="0" presStyleCnt="2"/>
      <dgm:spPr/>
    </dgm:pt>
    <dgm:pt modelId="{C30AD539-6D83-4385-B08E-147076ADD550}" type="pres">
      <dgm:prSet presAssocID="{B51AA60A-2EB5-4E92-8B38-BF38683A1870}" presName="hierRoot2" presStyleCnt="0">
        <dgm:presLayoutVars>
          <dgm:hierBranch/>
        </dgm:presLayoutVars>
      </dgm:prSet>
      <dgm:spPr/>
    </dgm:pt>
    <dgm:pt modelId="{2540F64D-3DB9-4062-81A7-E0FEA1D3716E}" type="pres">
      <dgm:prSet presAssocID="{B51AA60A-2EB5-4E92-8B38-BF38683A1870}" presName="rootComposite" presStyleCnt="0"/>
      <dgm:spPr/>
    </dgm:pt>
    <dgm:pt modelId="{A47B0FC5-EE38-44E2-8490-493BC5C7B72D}" type="pres">
      <dgm:prSet presAssocID="{B51AA60A-2EB5-4E92-8B38-BF38683A1870}" presName="rootText" presStyleLbl="node2" presStyleIdx="0" presStyleCnt="2">
        <dgm:presLayoutVars>
          <dgm:chPref val="3"/>
        </dgm:presLayoutVars>
      </dgm:prSet>
      <dgm:spPr/>
    </dgm:pt>
    <dgm:pt modelId="{48396920-E910-471F-9676-187E2024AF59}" type="pres">
      <dgm:prSet presAssocID="{B51AA60A-2EB5-4E92-8B38-BF38683A1870}" presName="rootConnector" presStyleLbl="node2" presStyleIdx="0" presStyleCnt="2"/>
      <dgm:spPr/>
    </dgm:pt>
    <dgm:pt modelId="{22C5A0E1-B1BE-450A-AA1F-EC1085019398}" type="pres">
      <dgm:prSet presAssocID="{B51AA60A-2EB5-4E92-8B38-BF38683A1870}" presName="hierChild4" presStyleCnt="0"/>
      <dgm:spPr/>
    </dgm:pt>
    <dgm:pt modelId="{955DE8AD-E9AE-4E18-BFB3-BC8D4F4C89B0}" type="pres">
      <dgm:prSet presAssocID="{B51AA60A-2EB5-4E92-8B38-BF38683A1870}" presName="hierChild5" presStyleCnt="0"/>
      <dgm:spPr/>
    </dgm:pt>
    <dgm:pt modelId="{0E8B85EF-9DDC-4531-B020-71CDB88C50AF}" type="pres">
      <dgm:prSet presAssocID="{F794069C-88AD-4F7E-9493-A8385D0681F0}" presName="Name35" presStyleLbl="parChTrans1D2" presStyleIdx="1" presStyleCnt="2"/>
      <dgm:spPr/>
    </dgm:pt>
    <dgm:pt modelId="{63A7F3CB-AADE-4E1F-B5F7-FBD2F43B4384}" type="pres">
      <dgm:prSet presAssocID="{2C9DFA3E-756A-41E9-A511-D68EDE240F35}" presName="hierRoot2" presStyleCnt="0">
        <dgm:presLayoutVars>
          <dgm:hierBranch/>
        </dgm:presLayoutVars>
      </dgm:prSet>
      <dgm:spPr/>
    </dgm:pt>
    <dgm:pt modelId="{901201E2-A1B4-47B6-AC4A-5771637059E8}" type="pres">
      <dgm:prSet presAssocID="{2C9DFA3E-756A-41E9-A511-D68EDE240F35}" presName="rootComposite" presStyleCnt="0"/>
      <dgm:spPr/>
    </dgm:pt>
    <dgm:pt modelId="{C041A670-232D-4C8D-B1B4-ED6A029C57DB}" type="pres">
      <dgm:prSet presAssocID="{2C9DFA3E-756A-41E9-A511-D68EDE240F35}" presName="rootText" presStyleLbl="node2" presStyleIdx="1" presStyleCnt="2">
        <dgm:presLayoutVars>
          <dgm:chPref val="3"/>
        </dgm:presLayoutVars>
      </dgm:prSet>
      <dgm:spPr/>
    </dgm:pt>
    <dgm:pt modelId="{F00DB95E-5ABE-4873-BDB2-8E5D4A254B93}" type="pres">
      <dgm:prSet presAssocID="{2C9DFA3E-756A-41E9-A511-D68EDE240F35}" presName="rootConnector" presStyleLbl="node2" presStyleIdx="1" presStyleCnt="2"/>
      <dgm:spPr/>
    </dgm:pt>
    <dgm:pt modelId="{4A873D2C-FB6D-4839-9ECF-5E677001F678}" type="pres">
      <dgm:prSet presAssocID="{2C9DFA3E-756A-41E9-A511-D68EDE240F35}" presName="hierChild4" presStyleCnt="0"/>
      <dgm:spPr/>
    </dgm:pt>
    <dgm:pt modelId="{1734DBCC-211F-4932-B027-B0198B7656F1}" type="pres">
      <dgm:prSet presAssocID="{2C9DFA3E-756A-41E9-A511-D68EDE240F35}" presName="hierChild5" presStyleCnt="0"/>
      <dgm:spPr/>
    </dgm:pt>
    <dgm:pt modelId="{6430BE78-B178-4880-9706-FDC5DBB69C2A}" type="pres">
      <dgm:prSet presAssocID="{25290FAC-843E-4C96-96AF-F640F3524E23}" presName="hierChild3" presStyleCnt="0"/>
      <dgm:spPr/>
    </dgm:pt>
  </dgm:ptLst>
  <dgm:cxnLst>
    <dgm:cxn modelId="{86A087BC-8BCF-45CA-BA98-0FC4EA37E9D1}" srcId="{25290FAC-843E-4C96-96AF-F640F3524E23}" destId="{B51AA60A-2EB5-4E92-8B38-BF38683A1870}" srcOrd="0" destOrd="0" parTransId="{0B17A83A-96F1-4337-935E-54AE28DEC2FF}" sibTransId="{3D00A07A-A2D6-4FCC-9052-295695D4E2EE}"/>
    <dgm:cxn modelId="{9E3D465A-75D7-4FA4-B6CB-1AC46BA2F639}" srcId="{25290FAC-843E-4C96-96AF-F640F3524E23}" destId="{2C9DFA3E-756A-41E9-A511-D68EDE240F35}" srcOrd="1" destOrd="0" parTransId="{F794069C-88AD-4F7E-9493-A8385D0681F0}" sibTransId="{0DA75D82-82BA-4E1F-96EB-7812777F6D1B}"/>
    <dgm:cxn modelId="{F008ADDF-81B2-4E3F-B7B8-ACF3DF54B188}" type="presOf" srcId="{F794069C-88AD-4F7E-9493-A8385D0681F0}" destId="{0E8B85EF-9DDC-4531-B020-71CDB88C50AF}" srcOrd="0" destOrd="0" presId="urn:microsoft.com/office/officeart/2005/8/layout/orgChart1"/>
    <dgm:cxn modelId="{D438B7B7-E437-4906-BC79-C6090D98FF46}" type="presOf" srcId="{25290FAC-843E-4C96-96AF-F640F3524E23}" destId="{7DB0EB8B-5E8E-4752-B7CF-F1D29D0389A7}" srcOrd="1" destOrd="0" presId="urn:microsoft.com/office/officeart/2005/8/layout/orgChart1"/>
    <dgm:cxn modelId="{3C2AD015-7CFA-4F0C-9A06-BC26F20E448C}" type="presOf" srcId="{B51AA60A-2EB5-4E92-8B38-BF38683A1870}" destId="{A47B0FC5-EE38-44E2-8490-493BC5C7B72D}" srcOrd="0" destOrd="0" presId="urn:microsoft.com/office/officeart/2005/8/layout/orgChart1"/>
    <dgm:cxn modelId="{FC4F91D1-C4FB-4FA3-8A6F-0E700EF0F3FD}" srcId="{A977F1BD-8801-408E-B4F4-20AE8759D444}" destId="{25290FAC-843E-4C96-96AF-F640F3524E23}" srcOrd="0" destOrd="0" parTransId="{2EF4E630-E1C3-4DB4-A6E7-28F5B9CB60CC}" sibTransId="{7A7975DD-F085-43AE-A5B7-4F7C1E79263D}"/>
    <dgm:cxn modelId="{E5198A64-CFB8-4A62-9FD0-88DAC71D3F06}" type="presOf" srcId="{2C9DFA3E-756A-41E9-A511-D68EDE240F35}" destId="{F00DB95E-5ABE-4873-BDB2-8E5D4A254B93}" srcOrd="1" destOrd="0" presId="urn:microsoft.com/office/officeart/2005/8/layout/orgChart1"/>
    <dgm:cxn modelId="{B0139DDA-AFA4-4AC7-AE31-400ACF68ED2C}" type="presOf" srcId="{A977F1BD-8801-408E-B4F4-20AE8759D444}" destId="{1BCC94E3-93F4-46CB-8086-DA17D07F5627}" srcOrd="0" destOrd="0" presId="urn:microsoft.com/office/officeart/2005/8/layout/orgChart1"/>
    <dgm:cxn modelId="{E2846868-945E-4DCA-BC89-B394836FE7C4}" type="presOf" srcId="{25290FAC-843E-4C96-96AF-F640F3524E23}" destId="{7105C59D-708D-49E0-97B2-9937D07D4CCE}" srcOrd="0" destOrd="0" presId="urn:microsoft.com/office/officeart/2005/8/layout/orgChart1"/>
    <dgm:cxn modelId="{62C3F6BB-9E1E-40EA-A96C-B19AFB262EFF}" type="presOf" srcId="{B51AA60A-2EB5-4E92-8B38-BF38683A1870}" destId="{48396920-E910-471F-9676-187E2024AF59}" srcOrd="1" destOrd="0" presId="urn:microsoft.com/office/officeart/2005/8/layout/orgChart1"/>
    <dgm:cxn modelId="{AEAD6DDF-6846-4599-8D99-25A058079C92}" type="presOf" srcId="{2C9DFA3E-756A-41E9-A511-D68EDE240F35}" destId="{C041A670-232D-4C8D-B1B4-ED6A029C57DB}" srcOrd="0" destOrd="0" presId="urn:microsoft.com/office/officeart/2005/8/layout/orgChart1"/>
    <dgm:cxn modelId="{008A53FE-0E03-41FC-875D-DA22A7AF4301}" type="presOf" srcId="{0B17A83A-96F1-4337-935E-54AE28DEC2FF}" destId="{01388E64-7F53-4527-89EA-FE4936B928AC}" srcOrd="0" destOrd="0" presId="urn:microsoft.com/office/officeart/2005/8/layout/orgChart1"/>
    <dgm:cxn modelId="{BFDDC557-4893-4EE4-ADE1-DA02DA8D6802}" type="presParOf" srcId="{1BCC94E3-93F4-46CB-8086-DA17D07F5627}" destId="{01880AFC-3D5D-4819-9E77-27DB29505353}" srcOrd="0" destOrd="0" presId="urn:microsoft.com/office/officeart/2005/8/layout/orgChart1"/>
    <dgm:cxn modelId="{BE0E8E64-EA20-4604-A3FD-0B58099FD344}" type="presParOf" srcId="{01880AFC-3D5D-4819-9E77-27DB29505353}" destId="{4B5F387E-5FAA-4DE7-8CA6-D1F15CA272D9}" srcOrd="0" destOrd="0" presId="urn:microsoft.com/office/officeart/2005/8/layout/orgChart1"/>
    <dgm:cxn modelId="{063EB237-E3FE-4183-B8E6-785A848A1656}" type="presParOf" srcId="{4B5F387E-5FAA-4DE7-8CA6-D1F15CA272D9}" destId="{7105C59D-708D-49E0-97B2-9937D07D4CCE}" srcOrd="0" destOrd="0" presId="urn:microsoft.com/office/officeart/2005/8/layout/orgChart1"/>
    <dgm:cxn modelId="{38F715C8-BFDD-4B56-A531-FE8E647A4583}" type="presParOf" srcId="{4B5F387E-5FAA-4DE7-8CA6-D1F15CA272D9}" destId="{7DB0EB8B-5E8E-4752-B7CF-F1D29D0389A7}" srcOrd="1" destOrd="0" presId="urn:microsoft.com/office/officeart/2005/8/layout/orgChart1"/>
    <dgm:cxn modelId="{D97A651E-B2D1-4614-9B4E-415169D9FE56}" type="presParOf" srcId="{01880AFC-3D5D-4819-9E77-27DB29505353}" destId="{E0BB1545-D6AD-4EE4-97F2-761BC2147D0C}" srcOrd="1" destOrd="0" presId="urn:microsoft.com/office/officeart/2005/8/layout/orgChart1"/>
    <dgm:cxn modelId="{E60D7830-ED77-4478-91D1-5D87F8DB7936}" type="presParOf" srcId="{E0BB1545-D6AD-4EE4-97F2-761BC2147D0C}" destId="{01388E64-7F53-4527-89EA-FE4936B928AC}" srcOrd="0" destOrd="0" presId="urn:microsoft.com/office/officeart/2005/8/layout/orgChart1"/>
    <dgm:cxn modelId="{C97E9763-103C-4FED-88B1-91266C86CDB1}" type="presParOf" srcId="{E0BB1545-D6AD-4EE4-97F2-761BC2147D0C}" destId="{C30AD539-6D83-4385-B08E-147076ADD550}" srcOrd="1" destOrd="0" presId="urn:microsoft.com/office/officeart/2005/8/layout/orgChart1"/>
    <dgm:cxn modelId="{BAE2F576-0DE7-4BFA-B3EB-4D2A97C701E0}" type="presParOf" srcId="{C30AD539-6D83-4385-B08E-147076ADD550}" destId="{2540F64D-3DB9-4062-81A7-E0FEA1D3716E}" srcOrd="0" destOrd="0" presId="urn:microsoft.com/office/officeart/2005/8/layout/orgChart1"/>
    <dgm:cxn modelId="{AA3F504C-36CD-4897-9C3A-A0127664503F}" type="presParOf" srcId="{2540F64D-3DB9-4062-81A7-E0FEA1D3716E}" destId="{A47B0FC5-EE38-44E2-8490-493BC5C7B72D}" srcOrd="0" destOrd="0" presId="urn:microsoft.com/office/officeart/2005/8/layout/orgChart1"/>
    <dgm:cxn modelId="{9342FBE0-B55D-4E96-BA2F-F50723EF65F6}" type="presParOf" srcId="{2540F64D-3DB9-4062-81A7-E0FEA1D3716E}" destId="{48396920-E910-471F-9676-187E2024AF59}" srcOrd="1" destOrd="0" presId="urn:microsoft.com/office/officeart/2005/8/layout/orgChart1"/>
    <dgm:cxn modelId="{3622B6C6-AAA1-4359-AAED-856C1A4DC320}" type="presParOf" srcId="{C30AD539-6D83-4385-B08E-147076ADD550}" destId="{22C5A0E1-B1BE-450A-AA1F-EC1085019398}" srcOrd="1" destOrd="0" presId="urn:microsoft.com/office/officeart/2005/8/layout/orgChart1"/>
    <dgm:cxn modelId="{AB03251D-87ED-4A3B-A4B9-5CDB1FD87911}" type="presParOf" srcId="{C30AD539-6D83-4385-B08E-147076ADD550}" destId="{955DE8AD-E9AE-4E18-BFB3-BC8D4F4C89B0}" srcOrd="2" destOrd="0" presId="urn:microsoft.com/office/officeart/2005/8/layout/orgChart1"/>
    <dgm:cxn modelId="{11AE4266-C5A9-4FDE-963C-C93349D2C302}" type="presParOf" srcId="{E0BB1545-D6AD-4EE4-97F2-761BC2147D0C}" destId="{0E8B85EF-9DDC-4531-B020-71CDB88C50AF}" srcOrd="2" destOrd="0" presId="urn:microsoft.com/office/officeart/2005/8/layout/orgChart1"/>
    <dgm:cxn modelId="{6E00F102-1B0B-4613-9949-0E95B9B9F12E}" type="presParOf" srcId="{E0BB1545-D6AD-4EE4-97F2-761BC2147D0C}" destId="{63A7F3CB-AADE-4E1F-B5F7-FBD2F43B4384}" srcOrd="3" destOrd="0" presId="urn:microsoft.com/office/officeart/2005/8/layout/orgChart1"/>
    <dgm:cxn modelId="{9C890CDE-B5AF-43ED-AF2F-9D479EEA8C3E}" type="presParOf" srcId="{63A7F3CB-AADE-4E1F-B5F7-FBD2F43B4384}" destId="{901201E2-A1B4-47B6-AC4A-5771637059E8}" srcOrd="0" destOrd="0" presId="urn:microsoft.com/office/officeart/2005/8/layout/orgChart1"/>
    <dgm:cxn modelId="{8CB3B036-C671-4295-A5D7-5D8D6322DD6B}" type="presParOf" srcId="{901201E2-A1B4-47B6-AC4A-5771637059E8}" destId="{C041A670-232D-4C8D-B1B4-ED6A029C57DB}" srcOrd="0" destOrd="0" presId="urn:microsoft.com/office/officeart/2005/8/layout/orgChart1"/>
    <dgm:cxn modelId="{1F6B7734-EA42-4833-A383-68D507671BAD}" type="presParOf" srcId="{901201E2-A1B4-47B6-AC4A-5771637059E8}" destId="{F00DB95E-5ABE-4873-BDB2-8E5D4A254B93}" srcOrd="1" destOrd="0" presId="urn:microsoft.com/office/officeart/2005/8/layout/orgChart1"/>
    <dgm:cxn modelId="{B3837481-E689-4D08-9CBA-62DDBDBDD138}" type="presParOf" srcId="{63A7F3CB-AADE-4E1F-B5F7-FBD2F43B4384}" destId="{4A873D2C-FB6D-4839-9ECF-5E677001F678}" srcOrd="1" destOrd="0" presId="urn:microsoft.com/office/officeart/2005/8/layout/orgChart1"/>
    <dgm:cxn modelId="{EFEDA4D3-526D-4F94-B040-34B58D6B2E0E}" type="presParOf" srcId="{63A7F3CB-AADE-4E1F-B5F7-FBD2F43B4384}" destId="{1734DBCC-211F-4932-B027-B0198B7656F1}" srcOrd="2" destOrd="0" presId="urn:microsoft.com/office/officeart/2005/8/layout/orgChart1"/>
    <dgm:cxn modelId="{E06EE516-6090-4E98-8041-5D4E73D9EB19}" type="presParOf" srcId="{01880AFC-3D5D-4819-9E77-27DB29505353}" destId="{6430BE78-B178-4880-9706-FDC5DBB69C2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A70591-86BE-4C46-A545-1203DF3D4FB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05F0BF7C-575A-438B-92D4-FF60BC8615A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Крестьяне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442EA359-79FB-4E41-9645-EEDFB789E59E}" type="parTrans" cxnId="{9FF46C7E-1D21-4EDC-9289-D4F504EC5F7F}">
      <dgm:prSet/>
      <dgm:spPr/>
    </dgm:pt>
    <dgm:pt modelId="{744DCBB9-7A88-4A71-8627-B19181D2E0DB}" type="sibTrans" cxnId="{9FF46C7E-1D21-4EDC-9289-D4F504EC5F7F}">
      <dgm:prSet/>
      <dgm:spPr/>
    </dgm:pt>
    <dgm:pt modelId="{6A3F8833-0E9D-4324-B978-55701F0F71B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Владельческие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326DBE7F-FD51-4D81-9A27-F264DD47BDDD}" type="parTrans" cxnId="{54A93EE4-BF27-4686-8D98-F5B819D81532}">
      <dgm:prSet/>
      <dgm:spPr/>
    </dgm:pt>
    <dgm:pt modelId="{166A39F0-C36C-41F7-B914-88191C750596}" type="sibTrans" cxnId="{54A93EE4-BF27-4686-8D98-F5B819D81532}">
      <dgm:prSet/>
      <dgm:spPr/>
    </dgm:pt>
    <dgm:pt modelId="{4F001BF9-AFFD-4B8D-AEFB-EB0677A4333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Черносошные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727A8447-213E-40AD-9883-5D765CAAB6E6}" type="parTrans" cxnId="{26A2AAB4-7836-47C7-B747-0E96D190278E}">
      <dgm:prSet/>
      <dgm:spPr/>
    </dgm:pt>
    <dgm:pt modelId="{0516DF54-4939-450F-80CE-F31C7793B87A}" type="sibTrans" cxnId="{26A2AAB4-7836-47C7-B747-0E96D190278E}">
      <dgm:prSet/>
      <dgm:spPr/>
    </dgm:pt>
    <dgm:pt modelId="{0FA19B30-0A77-415E-A553-6792A15A1EE5}" type="pres">
      <dgm:prSet presAssocID="{3DA70591-86BE-4C46-A545-1203DF3D4FB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1C2BFAB-1D6A-4B3D-B0D8-66CB62F77033}" type="pres">
      <dgm:prSet presAssocID="{05F0BF7C-575A-438B-92D4-FF60BC8615AF}" presName="hierRoot1" presStyleCnt="0">
        <dgm:presLayoutVars>
          <dgm:hierBranch/>
        </dgm:presLayoutVars>
      </dgm:prSet>
      <dgm:spPr/>
    </dgm:pt>
    <dgm:pt modelId="{2F204C24-3904-4EAD-A7C5-89F1562994C4}" type="pres">
      <dgm:prSet presAssocID="{05F0BF7C-575A-438B-92D4-FF60BC8615AF}" presName="rootComposite1" presStyleCnt="0"/>
      <dgm:spPr/>
    </dgm:pt>
    <dgm:pt modelId="{E276224C-B59D-4F86-BD12-F74FBE073A32}" type="pres">
      <dgm:prSet presAssocID="{05F0BF7C-575A-438B-92D4-FF60BC8615AF}" presName="rootText1" presStyleLbl="node0" presStyleIdx="0" presStyleCnt="1">
        <dgm:presLayoutVars>
          <dgm:chPref val="3"/>
        </dgm:presLayoutVars>
      </dgm:prSet>
      <dgm:spPr/>
    </dgm:pt>
    <dgm:pt modelId="{9E679817-97BD-4047-B0A8-5C6DDC4815E0}" type="pres">
      <dgm:prSet presAssocID="{05F0BF7C-575A-438B-92D4-FF60BC8615AF}" presName="rootConnector1" presStyleLbl="node1" presStyleIdx="0" presStyleCnt="0"/>
      <dgm:spPr/>
    </dgm:pt>
    <dgm:pt modelId="{95236FA1-18D1-41B3-AF0A-FEE494CB812A}" type="pres">
      <dgm:prSet presAssocID="{05F0BF7C-575A-438B-92D4-FF60BC8615AF}" presName="hierChild2" presStyleCnt="0"/>
      <dgm:spPr/>
    </dgm:pt>
    <dgm:pt modelId="{9406EEF6-C479-43EE-A58E-884A3A4D955E}" type="pres">
      <dgm:prSet presAssocID="{326DBE7F-FD51-4D81-9A27-F264DD47BDDD}" presName="Name35" presStyleLbl="parChTrans1D2" presStyleIdx="0" presStyleCnt="2"/>
      <dgm:spPr/>
    </dgm:pt>
    <dgm:pt modelId="{2FB64261-25C9-46F2-8163-BA89C9B84A2C}" type="pres">
      <dgm:prSet presAssocID="{6A3F8833-0E9D-4324-B978-55701F0F71BB}" presName="hierRoot2" presStyleCnt="0">
        <dgm:presLayoutVars>
          <dgm:hierBranch/>
        </dgm:presLayoutVars>
      </dgm:prSet>
      <dgm:spPr/>
    </dgm:pt>
    <dgm:pt modelId="{0BE7918F-C083-42BA-B55E-D2D79E970A9F}" type="pres">
      <dgm:prSet presAssocID="{6A3F8833-0E9D-4324-B978-55701F0F71BB}" presName="rootComposite" presStyleCnt="0"/>
      <dgm:spPr/>
    </dgm:pt>
    <dgm:pt modelId="{90133A67-0F30-46A4-82DD-BB4C14650140}" type="pres">
      <dgm:prSet presAssocID="{6A3F8833-0E9D-4324-B978-55701F0F71BB}" presName="rootText" presStyleLbl="node2" presStyleIdx="0" presStyleCnt="2">
        <dgm:presLayoutVars>
          <dgm:chPref val="3"/>
        </dgm:presLayoutVars>
      </dgm:prSet>
      <dgm:spPr/>
    </dgm:pt>
    <dgm:pt modelId="{6A41D8E5-0C12-435B-9046-1FA4AA7F4E11}" type="pres">
      <dgm:prSet presAssocID="{6A3F8833-0E9D-4324-B978-55701F0F71BB}" presName="rootConnector" presStyleLbl="node2" presStyleIdx="0" presStyleCnt="2"/>
      <dgm:spPr/>
    </dgm:pt>
    <dgm:pt modelId="{76A78B99-1043-4A72-AF14-0A93493F2D40}" type="pres">
      <dgm:prSet presAssocID="{6A3F8833-0E9D-4324-B978-55701F0F71BB}" presName="hierChild4" presStyleCnt="0"/>
      <dgm:spPr/>
    </dgm:pt>
    <dgm:pt modelId="{27441D07-D958-4A22-B6DA-0BC5471191C4}" type="pres">
      <dgm:prSet presAssocID="{6A3F8833-0E9D-4324-B978-55701F0F71BB}" presName="hierChild5" presStyleCnt="0"/>
      <dgm:spPr/>
    </dgm:pt>
    <dgm:pt modelId="{7953DB0B-5B60-4F1B-BC74-07E831A7FF2A}" type="pres">
      <dgm:prSet presAssocID="{727A8447-213E-40AD-9883-5D765CAAB6E6}" presName="Name35" presStyleLbl="parChTrans1D2" presStyleIdx="1" presStyleCnt="2"/>
      <dgm:spPr/>
    </dgm:pt>
    <dgm:pt modelId="{7E7F14B5-3B74-45E7-B3F9-794BB946B560}" type="pres">
      <dgm:prSet presAssocID="{4F001BF9-AFFD-4B8D-AEFB-EB0677A43330}" presName="hierRoot2" presStyleCnt="0">
        <dgm:presLayoutVars>
          <dgm:hierBranch/>
        </dgm:presLayoutVars>
      </dgm:prSet>
      <dgm:spPr/>
    </dgm:pt>
    <dgm:pt modelId="{C38068B0-E2BE-4176-A2F9-E517EDE3F7A0}" type="pres">
      <dgm:prSet presAssocID="{4F001BF9-AFFD-4B8D-AEFB-EB0677A43330}" presName="rootComposite" presStyleCnt="0"/>
      <dgm:spPr/>
    </dgm:pt>
    <dgm:pt modelId="{23A69BCA-7AD7-4A00-A5F1-97C39DD99816}" type="pres">
      <dgm:prSet presAssocID="{4F001BF9-AFFD-4B8D-AEFB-EB0677A43330}" presName="rootText" presStyleLbl="node2" presStyleIdx="1" presStyleCnt="2">
        <dgm:presLayoutVars>
          <dgm:chPref val="3"/>
        </dgm:presLayoutVars>
      </dgm:prSet>
      <dgm:spPr/>
    </dgm:pt>
    <dgm:pt modelId="{A459EB00-97A7-4174-9479-B344D4E82385}" type="pres">
      <dgm:prSet presAssocID="{4F001BF9-AFFD-4B8D-AEFB-EB0677A43330}" presName="rootConnector" presStyleLbl="node2" presStyleIdx="1" presStyleCnt="2"/>
      <dgm:spPr/>
    </dgm:pt>
    <dgm:pt modelId="{8E0623B0-5494-4588-8243-9D6791E789B4}" type="pres">
      <dgm:prSet presAssocID="{4F001BF9-AFFD-4B8D-AEFB-EB0677A43330}" presName="hierChild4" presStyleCnt="0"/>
      <dgm:spPr/>
    </dgm:pt>
    <dgm:pt modelId="{1783F0B9-8C8E-4E40-B2E5-651E7EE00628}" type="pres">
      <dgm:prSet presAssocID="{4F001BF9-AFFD-4B8D-AEFB-EB0677A43330}" presName="hierChild5" presStyleCnt="0"/>
      <dgm:spPr/>
    </dgm:pt>
    <dgm:pt modelId="{A7D45131-2957-4CDF-ABF0-DE1D69F7FD61}" type="pres">
      <dgm:prSet presAssocID="{05F0BF7C-575A-438B-92D4-FF60BC8615AF}" presName="hierChild3" presStyleCnt="0"/>
      <dgm:spPr/>
    </dgm:pt>
  </dgm:ptLst>
  <dgm:cxnLst>
    <dgm:cxn modelId="{9FF46C7E-1D21-4EDC-9289-D4F504EC5F7F}" srcId="{3DA70591-86BE-4C46-A545-1203DF3D4FB9}" destId="{05F0BF7C-575A-438B-92D4-FF60BC8615AF}" srcOrd="0" destOrd="0" parTransId="{442EA359-79FB-4E41-9645-EEDFB789E59E}" sibTransId="{744DCBB9-7A88-4A71-8627-B19181D2E0DB}"/>
    <dgm:cxn modelId="{26A2AAB4-7836-47C7-B747-0E96D190278E}" srcId="{05F0BF7C-575A-438B-92D4-FF60BC8615AF}" destId="{4F001BF9-AFFD-4B8D-AEFB-EB0677A43330}" srcOrd="1" destOrd="0" parTransId="{727A8447-213E-40AD-9883-5D765CAAB6E6}" sibTransId="{0516DF54-4939-450F-80CE-F31C7793B87A}"/>
    <dgm:cxn modelId="{1B1B862E-DD3F-4D7F-91C0-5172DCC1B28C}" type="presOf" srcId="{727A8447-213E-40AD-9883-5D765CAAB6E6}" destId="{7953DB0B-5B60-4F1B-BC74-07E831A7FF2A}" srcOrd="0" destOrd="0" presId="urn:microsoft.com/office/officeart/2005/8/layout/orgChart1"/>
    <dgm:cxn modelId="{C92FDD4C-94E3-465A-826A-77EDE58BEBA2}" type="presOf" srcId="{05F0BF7C-575A-438B-92D4-FF60BC8615AF}" destId="{9E679817-97BD-4047-B0A8-5C6DDC4815E0}" srcOrd="1" destOrd="0" presId="urn:microsoft.com/office/officeart/2005/8/layout/orgChart1"/>
    <dgm:cxn modelId="{54A93EE4-BF27-4686-8D98-F5B819D81532}" srcId="{05F0BF7C-575A-438B-92D4-FF60BC8615AF}" destId="{6A3F8833-0E9D-4324-B978-55701F0F71BB}" srcOrd="0" destOrd="0" parTransId="{326DBE7F-FD51-4D81-9A27-F264DD47BDDD}" sibTransId="{166A39F0-C36C-41F7-B914-88191C750596}"/>
    <dgm:cxn modelId="{120CCADF-F72B-424D-8A2F-5AF200FCEBBD}" type="presOf" srcId="{326DBE7F-FD51-4D81-9A27-F264DD47BDDD}" destId="{9406EEF6-C479-43EE-A58E-884A3A4D955E}" srcOrd="0" destOrd="0" presId="urn:microsoft.com/office/officeart/2005/8/layout/orgChart1"/>
    <dgm:cxn modelId="{C74FE580-0A45-4188-9C90-3C9FA2222758}" type="presOf" srcId="{6A3F8833-0E9D-4324-B978-55701F0F71BB}" destId="{90133A67-0F30-46A4-82DD-BB4C14650140}" srcOrd="0" destOrd="0" presId="urn:microsoft.com/office/officeart/2005/8/layout/orgChart1"/>
    <dgm:cxn modelId="{415456AA-DFCF-4C1C-91B7-1ED8561CFD18}" type="presOf" srcId="{05F0BF7C-575A-438B-92D4-FF60BC8615AF}" destId="{E276224C-B59D-4F86-BD12-F74FBE073A32}" srcOrd="0" destOrd="0" presId="urn:microsoft.com/office/officeart/2005/8/layout/orgChart1"/>
    <dgm:cxn modelId="{308F1710-D5EA-4D49-9F63-E199FFFC583B}" type="presOf" srcId="{3DA70591-86BE-4C46-A545-1203DF3D4FB9}" destId="{0FA19B30-0A77-415E-A553-6792A15A1EE5}" srcOrd="0" destOrd="0" presId="urn:microsoft.com/office/officeart/2005/8/layout/orgChart1"/>
    <dgm:cxn modelId="{8DB6147E-B45E-4CD2-99C4-9410CF821FDF}" type="presOf" srcId="{6A3F8833-0E9D-4324-B978-55701F0F71BB}" destId="{6A41D8E5-0C12-435B-9046-1FA4AA7F4E11}" srcOrd="1" destOrd="0" presId="urn:microsoft.com/office/officeart/2005/8/layout/orgChart1"/>
    <dgm:cxn modelId="{9B974F5D-32D3-4961-B113-6A9B650D0C33}" type="presOf" srcId="{4F001BF9-AFFD-4B8D-AEFB-EB0677A43330}" destId="{23A69BCA-7AD7-4A00-A5F1-97C39DD99816}" srcOrd="0" destOrd="0" presId="urn:microsoft.com/office/officeart/2005/8/layout/orgChart1"/>
    <dgm:cxn modelId="{95FF8AB5-47E3-4066-BB12-9D2664DA908B}" type="presOf" srcId="{4F001BF9-AFFD-4B8D-AEFB-EB0677A43330}" destId="{A459EB00-97A7-4174-9479-B344D4E82385}" srcOrd="1" destOrd="0" presId="urn:microsoft.com/office/officeart/2005/8/layout/orgChart1"/>
    <dgm:cxn modelId="{1C1086F1-F187-4CE9-98CC-842C331C0375}" type="presParOf" srcId="{0FA19B30-0A77-415E-A553-6792A15A1EE5}" destId="{A1C2BFAB-1D6A-4B3D-B0D8-66CB62F77033}" srcOrd="0" destOrd="0" presId="urn:microsoft.com/office/officeart/2005/8/layout/orgChart1"/>
    <dgm:cxn modelId="{200F9BD8-CF48-42A6-ADDD-7E7FD89C20CA}" type="presParOf" srcId="{A1C2BFAB-1D6A-4B3D-B0D8-66CB62F77033}" destId="{2F204C24-3904-4EAD-A7C5-89F1562994C4}" srcOrd="0" destOrd="0" presId="urn:microsoft.com/office/officeart/2005/8/layout/orgChart1"/>
    <dgm:cxn modelId="{15E83B95-7525-41AF-A91C-273C4A8724E9}" type="presParOf" srcId="{2F204C24-3904-4EAD-A7C5-89F1562994C4}" destId="{E276224C-B59D-4F86-BD12-F74FBE073A32}" srcOrd="0" destOrd="0" presId="urn:microsoft.com/office/officeart/2005/8/layout/orgChart1"/>
    <dgm:cxn modelId="{DFCD0161-0845-4298-BA47-65E1FCBECE4D}" type="presParOf" srcId="{2F204C24-3904-4EAD-A7C5-89F1562994C4}" destId="{9E679817-97BD-4047-B0A8-5C6DDC4815E0}" srcOrd="1" destOrd="0" presId="urn:microsoft.com/office/officeart/2005/8/layout/orgChart1"/>
    <dgm:cxn modelId="{6AA45338-0CD9-4DA9-9912-E0F30210F562}" type="presParOf" srcId="{A1C2BFAB-1D6A-4B3D-B0D8-66CB62F77033}" destId="{95236FA1-18D1-41B3-AF0A-FEE494CB812A}" srcOrd="1" destOrd="0" presId="urn:microsoft.com/office/officeart/2005/8/layout/orgChart1"/>
    <dgm:cxn modelId="{743D5A6D-0CAF-4432-AF17-89DA0BBE441A}" type="presParOf" srcId="{95236FA1-18D1-41B3-AF0A-FEE494CB812A}" destId="{9406EEF6-C479-43EE-A58E-884A3A4D955E}" srcOrd="0" destOrd="0" presId="urn:microsoft.com/office/officeart/2005/8/layout/orgChart1"/>
    <dgm:cxn modelId="{D1659CF2-50BA-4E3A-A235-E436911FEAEB}" type="presParOf" srcId="{95236FA1-18D1-41B3-AF0A-FEE494CB812A}" destId="{2FB64261-25C9-46F2-8163-BA89C9B84A2C}" srcOrd="1" destOrd="0" presId="urn:microsoft.com/office/officeart/2005/8/layout/orgChart1"/>
    <dgm:cxn modelId="{9E2ED808-909E-4C41-BDB7-BBA0935870DC}" type="presParOf" srcId="{2FB64261-25C9-46F2-8163-BA89C9B84A2C}" destId="{0BE7918F-C083-42BA-B55E-D2D79E970A9F}" srcOrd="0" destOrd="0" presId="urn:microsoft.com/office/officeart/2005/8/layout/orgChart1"/>
    <dgm:cxn modelId="{6FD37811-6865-4E45-AE7E-2B6A48470CE0}" type="presParOf" srcId="{0BE7918F-C083-42BA-B55E-D2D79E970A9F}" destId="{90133A67-0F30-46A4-82DD-BB4C14650140}" srcOrd="0" destOrd="0" presId="urn:microsoft.com/office/officeart/2005/8/layout/orgChart1"/>
    <dgm:cxn modelId="{942E1182-E9C0-4500-B213-9A119EDE2189}" type="presParOf" srcId="{0BE7918F-C083-42BA-B55E-D2D79E970A9F}" destId="{6A41D8E5-0C12-435B-9046-1FA4AA7F4E11}" srcOrd="1" destOrd="0" presId="urn:microsoft.com/office/officeart/2005/8/layout/orgChart1"/>
    <dgm:cxn modelId="{57E9726A-FBA5-40BA-BBCF-0DD34DA4568F}" type="presParOf" srcId="{2FB64261-25C9-46F2-8163-BA89C9B84A2C}" destId="{76A78B99-1043-4A72-AF14-0A93493F2D40}" srcOrd="1" destOrd="0" presId="urn:microsoft.com/office/officeart/2005/8/layout/orgChart1"/>
    <dgm:cxn modelId="{0D72EFE5-785F-49F5-8CA4-65EFCA0DAC3F}" type="presParOf" srcId="{2FB64261-25C9-46F2-8163-BA89C9B84A2C}" destId="{27441D07-D958-4A22-B6DA-0BC5471191C4}" srcOrd="2" destOrd="0" presId="urn:microsoft.com/office/officeart/2005/8/layout/orgChart1"/>
    <dgm:cxn modelId="{7615F0E1-1111-4A39-8336-91EBA29A33B5}" type="presParOf" srcId="{95236FA1-18D1-41B3-AF0A-FEE494CB812A}" destId="{7953DB0B-5B60-4F1B-BC74-07E831A7FF2A}" srcOrd="2" destOrd="0" presId="urn:microsoft.com/office/officeart/2005/8/layout/orgChart1"/>
    <dgm:cxn modelId="{6FC11F7E-DB0D-49E2-8BAE-414F3AC57B09}" type="presParOf" srcId="{95236FA1-18D1-41B3-AF0A-FEE494CB812A}" destId="{7E7F14B5-3B74-45E7-B3F9-794BB946B560}" srcOrd="3" destOrd="0" presId="urn:microsoft.com/office/officeart/2005/8/layout/orgChart1"/>
    <dgm:cxn modelId="{98FE56AF-2252-45D4-BFB5-0620EF52EE5B}" type="presParOf" srcId="{7E7F14B5-3B74-45E7-B3F9-794BB946B560}" destId="{C38068B0-E2BE-4176-A2F9-E517EDE3F7A0}" srcOrd="0" destOrd="0" presId="urn:microsoft.com/office/officeart/2005/8/layout/orgChart1"/>
    <dgm:cxn modelId="{067AD9D4-942D-4F03-82AE-005133281DFA}" type="presParOf" srcId="{C38068B0-E2BE-4176-A2F9-E517EDE3F7A0}" destId="{23A69BCA-7AD7-4A00-A5F1-97C39DD99816}" srcOrd="0" destOrd="0" presId="urn:microsoft.com/office/officeart/2005/8/layout/orgChart1"/>
    <dgm:cxn modelId="{B522BC14-F9A1-4403-9C26-B2D9294304B0}" type="presParOf" srcId="{C38068B0-E2BE-4176-A2F9-E517EDE3F7A0}" destId="{A459EB00-97A7-4174-9479-B344D4E82385}" srcOrd="1" destOrd="0" presId="urn:microsoft.com/office/officeart/2005/8/layout/orgChart1"/>
    <dgm:cxn modelId="{2DBE48D0-7B90-424B-9B97-15335184965E}" type="presParOf" srcId="{7E7F14B5-3B74-45E7-B3F9-794BB946B560}" destId="{8E0623B0-5494-4588-8243-9D6791E789B4}" srcOrd="1" destOrd="0" presId="urn:microsoft.com/office/officeart/2005/8/layout/orgChart1"/>
    <dgm:cxn modelId="{5071F3CD-26DB-4298-9043-20D0F83DAE7B}" type="presParOf" srcId="{7E7F14B5-3B74-45E7-B3F9-794BB946B560}" destId="{1783F0B9-8C8E-4E40-B2E5-651E7EE00628}" srcOrd="2" destOrd="0" presId="urn:microsoft.com/office/officeart/2005/8/layout/orgChart1"/>
    <dgm:cxn modelId="{0C3A18AB-5D88-4FF7-8A05-7ACCADEBBA72}" type="presParOf" srcId="{A1C2BFAB-1D6A-4B3D-B0D8-66CB62F77033}" destId="{A7D45131-2957-4CDF-ABF0-DE1D69F7FD6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56DC76-C813-4DD8-9CF2-5D7E91B3E3C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637E40B7-2322-4C75-ACD5-12343D0649C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Городское население: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31D5A58D-2C59-420E-A476-5BF000E3ECAB}" type="parTrans" cxnId="{11C29EC7-892D-4698-9CEB-F7CF70010BA5}">
      <dgm:prSet/>
      <dgm:spPr/>
    </dgm:pt>
    <dgm:pt modelId="{269E8E8B-86C1-46B5-87BB-098B386DDD7C}" type="sibTrans" cxnId="{11C29EC7-892D-4698-9CEB-F7CF70010BA5}">
      <dgm:prSet/>
      <dgm:spPr/>
    </dgm:pt>
    <dgm:pt modelId="{A7A70E2F-4DBA-4425-935B-22A244911D4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ремесленники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endParaRPr>
        </a:p>
      </dgm:t>
    </dgm:pt>
    <dgm:pt modelId="{EFFDD741-E5C9-4B5C-B61D-E8021662BE86}" type="parTrans" cxnId="{34AD4FE1-97A7-4519-B151-52387981BBA5}">
      <dgm:prSet/>
      <dgm:spPr/>
    </dgm:pt>
    <dgm:pt modelId="{5358A9EC-2E53-4EC9-8456-7FD32D99ABC6}" type="sibTrans" cxnId="{34AD4FE1-97A7-4519-B151-52387981BBA5}">
      <dgm:prSet/>
      <dgm:spPr/>
    </dgm:pt>
    <dgm:pt modelId="{DC235256-5811-40DC-B583-BCDD227D12C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купцы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endParaRPr>
        </a:p>
      </dgm:t>
    </dgm:pt>
    <dgm:pt modelId="{5CA757D7-2B2C-4BAF-ABEB-FE3EF56BBAA3}" type="parTrans" cxnId="{7F28763B-08AD-4B9D-B1E6-1E390E3A56FF}">
      <dgm:prSet/>
      <dgm:spPr/>
    </dgm:pt>
    <dgm:pt modelId="{5DCED569-DF8C-4D1E-B91A-B24D6BB7F76D}" type="sibTrans" cxnId="{7F28763B-08AD-4B9D-B1E6-1E390E3A56FF}">
      <dgm:prSet/>
      <dgm:spPr/>
    </dgm:pt>
    <dgm:pt modelId="{93A246E2-0BFF-49F6-8187-67B48C2EDB6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торговцы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endParaRPr>
        </a:p>
      </dgm:t>
    </dgm:pt>
    <dgm:pt modelId="{9B180F4C-9ACC-45B0-9B8E-86E6A697AC38}" type="parTrans" cxnId="{12D3BC94-1EE8-45D9-A131-37C9B1C02B83}">
      <dgm:prSet/>
      <dgm:spPr/>
    </dgm:pt>
    <dgm:pt modelId="{A797F203-A452-40E1-A8B5-1D815ED3CA89}" type="sibTrans" cxnId="{12D3BC94-1EE8-45D9-A131-37C9B1C02B83}">
      <dgm:prSet/>
      <dgm:spPr/>
    </dgm:pt>
    <dgm:pt modelId="{0D697350-F732-40E5-9BC8-C869E0CE314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стрельцы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endParaRPr>
        </a:p>
      </dgm:t>
    </dgm:pt>
    <dgm:pt modelId="{10BD6C35-0462-4E3F-8DD2-4B7BE8915BDB}" type="parTrans" cxnId="{6793C51E-B8C2-42E9-ACB5-8475B4E00960}">
      <dgm:prSet/>
      <dgm:spPr/>
    </dgm:pt>
    <dgm:pt modelId="{18827BAE-9498-4045-99A4-3DC10648EDEB}" type="sibTrans" cxnId="{6793C51E-B8C2-42E9-ACB5-8475B4E00960}">
      <dgm:prSet/>
      <dgm:spPr/>
    </dgm:pt>
    <dgm:pt modelId="{71D20C56-1A3F-4381-9197-EBCB0E650B66}" type="pres">
      <dgm:prSet presAssocID="{7F56DC76-C813-4DD8-9CF2-5D7E91B3E3C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31B33C-40BB-4971-A3EF-29E589D45B76}" type="pres">
      <dgm:prSet presAssocID="{637E40B7-2322-4C75-ACD5-12343D0649CB}" presName="hierRoot1" presStyleCnt="0">
        <dgm:presLayoutVars>
          <dgm:hierBranch val="r"/>
        </dgm:presLayoutVars>
      </dgm:prSet>
      <dgm:spPr/>
    </dgm:pt>
    <dgm:pt modelId="{1D549840-B76E-4C12-AA2D-42A097C99C42}" type="pres">
      <dgm:prSet presAssocID="{637E40B7-2322-4C75-ACD5-12343D0649CB}" presName="rootComposite1" presStyleCnt="0"/>
      <dgm:spPr/>
    </dgm:pt>
    <dgm:pt modelId="{47CDAD18-FA70-45BC-860E-D48AB840F531}" type="pres">
      <dgm:prSet presAssocID="{637E40B7-2322-4C75-ACD5-12343D0649CB}" presName="rootText1" presStyleLbl="node0" presStyleIdx="0" presStyleCnt="1">
        <dgm:presLayoutVars>
          <dgm:chPref val="3"/>
        </dgm:presLayoutVars>
      </dgm:prSet>
      <dgm:spPr/>
    </dgm:pt>
    <dgm:pt modelId="{EBD0C9AC-68AB-4DAA-9ADB-712F72794A2F}" type="pres">
      <dgm:prSet presAssocID="{637E40B7-2322-4C75-ACD5-12343D0649CB}" presName="rootConnector1" presStyleLbl="node1" presStyleIdx="0" presStyleCnt="0"/>
      <dgm:spPr/>
    </dgm:pt>
    <dgm:pt modelId="{65992F0B-90FA-4C26-856B-490E9D6E3FA4}" type="pres">
      <dgm:prSet presAssocID="{637E40B7-2322-4C75-ACD5-12343D0649CB}" presName="hierChild2" presStyleCnt="0"/>
      <dgm:spPr/>
    </dgm:pt>
    <dgm:pt modelId="{7EA24C7B-3B44-4FAF-825A-B13EE4F36C6D}" type="pres">
      <dgm:prSet presAssocID="{EFFDD741-E5C9-4B5C-B61D-E8021662BE86}" presName="Name50" presStyleLbl="parChTrans1D2" presStyleIdx="0" presStyleCnt="3"/>
      <dgm:spPr/>
    </dgm:pt>
    <dgm:pt modelId="{A2643EAD-BA2A-4481-BEF3-902D5C77BB10}" type="pres">
      <dgm:prSet presAssocID="{A7A70E2F-4DBA-4425-935B-22A244911D4D}" presName="hierRoot2" presStyleCnt="0">
        <dgm:presLayoutVars>
          <dgm:hierBranch/>
        </dgm:presLayoutVars>
      </dgm:prSet>
      <dgm:spPr/>
    </dgm:pt>
    <dgm:pt modelId="{61A82DAD-53E4-4FAA-A94E-718540A421FD}" type="pres">
      <dgm:prSet presAssocID="{A7A70E2F-4DBA-4425-935B-22A244911D4D}" presName="rootComposite" presStyleCnt="0"/>
      <dgm:spPr/>
    </dgm:pt>
    <dgm:pt modelId="{B2191F2A-232F-4CED-B231-994093CBBEA5}" type="pres">
      <dgm:prSet presAssocID="{A7A70E2F-4DBA-4425-935B-22A244911D4D}" presName="rootText" presStyleLbl="node2" presStyleIdx="0" presStyleCnt="3">
        <dgm:presLayoutVars>
          <dgm:chPref val="3"/>
        </dgm:presLayoutVars>
      </dgm:prSet>
      <dgm:spPr/>
    </dgm:pt>
    <dgm:pt modelId="{46A85EC8-9DDB-412D-839F-DAD046B11D7B}" type="pres">
      <dgm:prSet presAssocID="{A7A70E2F-4DBA-4425-935B-22A244911D4D}" presName="rootConnector" presStyleLbl="node2" presStyleIdx="0" presStyleCnt="3"/>
      <dgm:spPr/>
    </dgm:pt>
    <dgm:pt modelId="{EA45C78E-FF88-47AD-855F-1697D6B4DB8B}" type="pres">
      <dgm:prSet presAssocID="{A7A70E2F-4DBA-4425-935B-22A244911D4D}" presName="hierChild4" presStyleCnt="0"/>
      <dgm:spPr/>
    </dgm:pt>
    <dgm:pt modelId="{A8F0285F-7AE6-44A1-BE06-5D977B1CA9A9}" type="pres">
      <dgm:prSet presAssocID="{A7A70E2F-4DBA-4425-935B-22A244911D4D}" presName="hierChild5" presStyleCnt="0"/>
      <dgm:spPr/>
    </dgm:pt>
    <dgm:pt modelId="{DB41F726-CD16-4FB2-8B30-B2B14E251066}" type="pres">
      <dgm:prSet presAssocID="{5CA757D7-2B2C-4BAF-ABEB-FE3EF56BBAA3}" presName="Name50" presStyleLbl="parChTrans1D2" presStyleIdx="1" presStyleCnt="3"/>
      <dgm:spPr/>
    </dgm:pt>
    <dgm:pt modelId="{F9ED7E8E-4CE1-4D2C-BEA5-CEBC2431CCAA}" type="pres">
      <dgm:prSet presAssocID="{DC235256-5811-40DC-B583-BCDD227D12C7}" presName="hierRoot2" presStyleCnt="0">
        <dgm:presLayoutVars>
          <dgm:hierBranch/>
        </dgm:presLayoutVars>
      </dgm:prSet>
      <dgm:spPr/>
    </dgm:pt>
    <dgm:pt modelId="{7467E412-5F18-4136-8709-2C2B18001A3A}" type="pres">
      <dgm:prSet presAssocID="{DC235256-5811-40DC-B583-BCDD227D12C7}" presName="rootComposite" presStyleCnt="0"/>
      <dgm:spPr/>
    </dgm:pt>
    <dgm:pt modelId="{A79C5697-C3D5-4E45-8BFE-A8C5A2306C21}" type="pres">
      <dgm:prSet presAssocID="{DC235256-5811-40DC-B583-BCDD227D12C7}" presName="rootText" presStyleLbl="node2" presStyleIdx="1" presStyleCnt="3">
        <dgm:presLayoutVars>
          <dgm:chPref val="3"/>
        </dgm:presLayoutVars>
      </dgm:prSet>
      <dgm:spPr/>
    </dgm:pt>
    <dgm:pt modelId="{5C5F4C60-EFE4-433C-9FAD-4A92A5D6D9E8}" type="pres">
      <dgm:prSet presAssocID="{DC235256-5811-40DC-B583-BCDD227D12C7}" presName="rootConnector" presStyleLbl="node2" presStyleIdx="1" presStyleCnt="3"/>
      <dgm:spPr/>
    </dgm:pt>
    <dgm:pt modelId="{64342BEB-410B-4CDC-911C-6F6A2A3BCA9C}" type="pres">
      <dgm:prSet presAssocID="{DC235256-5811-40DC-B583-BCDD227D12C7}" presName="hierChild4" presStyleCnt="0"/>
      <dgm:spPr/>
    </dgm:pt>
    <dgm:pt modelId="{C9D6E12C-0C3B-433D-A953-F277FE545702}" type="pres">
      <dgm:prSet presAssocID="{9B180F4C-9ACC-45B0-9B8E-86E6A697AC38}" presName="Name35" presStyleLbl="parChTrans1D3" presStyleIdx="0" presStyleCnt="1"/>
      <dgm:spPr/>
    </dgm:pt>
    <dgm:pt modelId="{634257A4-C3C6-4483-9475-0C0391C4B1D0}" type="pres">
      <dgm:prSet presAssocID="{93A246E2-0BFF-49F6-8187-67B48C2EDB67}" presName="hierRoot2" presStyleCnt="0">
        <dgm:presLayoutVars>
          <dgm:hierBranch val="r"/>
        </dgm:presLayoutVars>
      </dgm:prSet>
      <dgm:spPr/>
    </dgm:pt>
    <dgm:pt modelId="{05260B63-DBA0-4A92-8E9F-FDDD5E4DE529}" type="pres">
      <dgm:prSet presAssocID="{93A246E2-0BFF-49F6-8187-67B48C2EDB67}" presName="rootComposite" presStyleCnt="0"/>
      <dgm:spPr/>
    </dgm:pt>
    <dgm:pt modelId="{8B747968-CA0C-4896-BC7B-C170A5096A3B}" type="pres">
      <dgm:prSet presAssocID="{93A246E2-0BFF-49F6-8187-67B48C2EDB67}" presName="rootText" presStyleLbl="node3" presStyleIdx="0" presStyleCnt="1">
        <dgm:presLayoutVars>
          <dgm:chPref val="3"/>
        </dgm:presLayoutVars>
      </dgm:prSet>
      <dgm:spPr/>
    </dgm:pt>
    <dgm:pt modelId="{B8A6E389-B4A0-4498-8C11-A2745B3CCA17}" type="pres">
      <dgm:prSet presAssocID="{93A246E2-0BFF-49F6-8187-67B48C2EDB67}" presName="rootConnector" presStyleLbl="node3" presStyleIdx="0" presStyleCnt="1"/>
      <dgm:spPr/>
    </dgm:pt>
    <dgm:pt modelId="{C55F7BCE-F3E1-42C4-8D44-2A5135C5C0BC}" type="pres">
      <dgm:prSet presAssocID="{93A246E2-0BFF-49F6-8187-67B48C2EDB67}" presName="hierChild4" presStyleCnt="0"/>
      <dgm:spPr/>
    </dgm:pt>
    <dgm:pt modelId="{B76D618E-ECBB-49FC-9236-24F4ED1709EC}" type="pres">
      <dgm:prSet presAssocID="{93A246E2-0BFF-49F6-8187-67B48C2EDB67}" presName="hierChild5" presStyleCnt="0"/>
      <dgm:spPr/>
    </dgm:pt>
    <dgm:pt modelId="{A95AA00D-DB4B-4F52-A4D4-E07304877973}" type="pres">
      <dgm:prSet presAssocID="{DC235256-5811-40DC-B583-BCDD227D12C7}" presName="hierChild5" presStyleCnt="0"/>
      <dgm:spPr/>
    </dgm:pt>
    <dgm:pt modelId="{9B2EE47A-4EFE-4651-9842-359548908399}" type="pres">
      <dgm:prSet presAssocID="{10BD6C35-0462-4E3F-8DD2-4B7BE8915BDB}" presName="Name50" presStyleLbl="parChTrans1D2" presStyleIdx="2" presStyleCnt="3"/>
      <dgm:spPr/>
    </dgm:pt>
    <dgm:pt modelId="{5E6D2316-5D95-4A20-91F1-66DF9728EB57}" type="pres">
      <dgm:prSet presAssocID="{0D697350-F732-40E5-9BC8-C869E0CE3149}" presName="hierRoot2" presStyleCnt="0">
        <dgm:presLayoutVars>
          <dgm:hierBranch/>
        </dgm:presLayoutVars>
      </dgm:prSet>
      <dgm:spPr/>
    </dgm:pt>
    <dgm:pt modelId="{04AD3220-F499-491E-B8C6-FF939D8BA746}" type="pres">
      <dgm:prSet presAssocID="{0D697350-F732-40E5-9BC8-C869E0CE3149}" presName="rootComposite" presStyleCnt="0"/>
      <dgm:spPr/>
    </dgm:pt>
    <dgm:pt modelId="{EF5B562A-FCA6-40D6-9BF7-CAFDF5F85C3A}" type="pres">
      <dgm:prSet presAssocID="{0D697350-F732-40E5-9BC8-C869E0CE3149}" presName="rootText" presStyleLbl="node2" presStyleIdx="2" presStyleCnt="3">
        <dgm:presLayoutVars>
          <dgm:chPref val="3"/>
        </dgm:presLayoutVars>
      </dgm:prSet>
      <dgm:spPr/>
    </dgm:pt>
    <dgm:pt modelId="{CA21D557-3519-4845-997C-A38E2EBC137B}" type="pres">
      <dgm:prSet presAssocID="{0D697350-F732-40E5-9BC8-C869E0CE3149}" presName="rootConnector" presStyleLbl="node2" presStyleIdx="2" presStyleCnt="3"/>
      <dgm:spPr/>
    </dgm:pt>
    <dgm:pt modelId="{78EBDBE8-F386-4F3F-9B61-62DB8773B8AC}" type="pres">
      <dgm:prSet presAssocID="{0D697350-F732-40E5-9BC8-C869E0CE3149}" presName="hierChild4" presStyleCnt="0"/>
      <dgm:spPr/>
    </dgm:pt>
    <dgm:pt modelId="{9C53A31A-B23C-45A3-A7D9-CCF00114B88C}" type="pres">
      <dgm:prSet presAssocID="{0D697350-F732-40E5-9BC8-C869E0CE3149}" presName="hierChild5" presStyleCnt="0"/>
      <dgm:spPr/>
    </dgm:pt>
    <dgm:pt modelId="{D72E5DDF-2374-4BB2-AF41-60AAED98ADD0}" type="pres">
      <dgm:prSet presAssocID="{637E40B7-2322-4C75-ACD5-12343D0649CB}" presName="hierChild3" presStyleCnt="0"/>
      <dgm:spPr/>
    </dgm:pt>
  </dgm:ptLst>
  <dgm:cxnLst>
    <dgm:cxn modelId="{11C29EC7-892D-4698-9CEB-F7CF70010BA5}" srcId="{7F56DC76-C813-4DD8-9CF2-5D7E91B3E3C3}" destId="{637E40B7-2322-4C75-ACD5-12343D0649CB}" srcOrd="0" destOrd="0" parTransId="{31D5A58D-2C59-420E-A476-5BF000E3ECAB}" sibTransId="{269E8E8B-86C1-46B5-87BB-098B386DDD7C}"/>
    <dgm:cxn modelId="{F9BA233E-56CB-42D0-B712-56DD07A6EC15}" type="presOf" srcId="{A7A70E2F-4DBA-4425-935B-22A244911D4D}" destId="{B2191F2A-232F-4CED-B231-994093CBBEA5}" srcOrd="0" destOrd="0" presId="urn:microsoft.com/office/officeart/2005/8/layout/orgChart1"/>
    <dgm:cxn modelId="{12D3BC94-1EE8-45D9-A131-37C9B1C02B83}" srcId="{DC235256-5811-40DC-B583-BCDD227D12C7}" destId="{93A246E2-0BFF-49F6-8187-67B48C2EDB67}" srcOrd="0" destOrd="0" parTransId="{9B180F4C-9ACC-45B0-9B8E-86E6A697AC38}" sibTransId="{A797F203-A452-40E1-A8B5-1D815ED3CA89}"/>
    <dgm:cxn modelId="{34AD4FE1-97A7-4519-B151-52387981BBA5}" srcId="{637E40B7-2322-4C75-ACD5-12343D0649CB}" destId="{A7A70E2F-4DBA-4425-935B-22A244911D4D}" srcOrd="0" destOrd="0" parTransId="{EFFDD741-E5C9-4B5C-B61D-E8021662BE86}" sibTransId="{5358A9EC-2E53-4EC9-8456-7FD32D99ABC6}"/>
    <dgm:cxn modelId="{6793C51E-B8C2-42E9-ACB5-8475B4E00960}" srcId="{637E40B7-2322-4C75-ACD5-12343D0649CB}" destId="{0D697350-F732-40E5-9BC8-C869E0CE3149}" srcOrd="2" destOrd="0" parTransId="{10BD6C35-0462-4E3F-8DD2-4B7BE8915BDB}" sibTransId="{18827BAE-9498-4045-99A4-3DC10648EDEB}"/>
    <dgm:cxn modelId="{D52D1C37-48D5-40AC-826E-D370A2C14208}" type="presOf" srcId="{93A246E2-0BFF-49F6-8187-67B48C2EDB67}" destId="{B8A6E389-B4A0-4498-8C11-A2745B3CCA17}" srcOrd="1" destOrd="0" presId="urn:microsoft.com/office/officeart/2005/8/layout/orgChart1"/>
    <dgm:cxn modelId="{BC109C4F-B782-4323-B21C-655B66921D07}" type="presOf" srcId="{7F56DC76-C813-4DD8-9CF2-5D7E91B3E3C3}" destId="{71D20C56-1A3F-4381-9197-EBCB0E650B66}" srcOrd="0" destOrd="0" presId="urn:microsoft.com/office/officeart/2005/8/layout/orgChart1"/>
    <dgm:cxn modelId="{30018FE5-FA5D-4B6A-A925-7E83606D37B8}" type="presOf" srcId="{0D697350-F732-40E5-9BC8-C869E0CE3149}" destId="{EF5B562A-FCA6-40D6-9BF7-CAFDF5F85C3A}" srcOrd="0" destOrd="0" presId="urn:microsoft.com/office/officeart/2005/8/layout/orgChart1"/>
    <dgm:cxn modelId="{2B1F39CF-BC73-476F-A3B8-304BD7DD9B2D}" type="presOf" srcId="{A7A70E2F-4DBA-4425-935B-22A244911D4D}" destId="{46A85EC8-9DDB-412D-839F-DAD046B11D7B}" srcOrd="1" destOrd="0" presId="urn:microsoft.com/office/officeart/2005/8/layout/orgChart1"/>
    <dgm:cxn modelId="{7F28763B-08AD-4B9D-B1E6-1E390E3A56FF}" srcId="{637E40B7-2322-4C75-ACD5-12343D0649CB}" destId="{DC235256-5811-40DC-B583-BCDD227D12C7}" srcOrd="1" destOrd="0" parTransId="{5CA757D7-2B2C-4BAF-ABEB-FE3EF56BBAA3}" sibTransId="{5DCED569-DF8C-4D1E-B91A-B24D6BB7F76D}"/>
    <dgm:cxn modelId="{24EA4771-3E92-463A-9939-D34CB940E5ED}" type="presOf" srcId="{93A246E2-0BFF-49F6-8187-67B48C2EDB67}" destId="{8B747968-CA0C-4896-BC7B-C170A5096A3B}" srcOrd="0" destOrd="0" presId="urn:microsoft.com/office/officeart/2005/8/layout/orgChart1"/>
    <dgm:cxn modelId="{769D4747-EBCC-4B09-A648-D5907E7024C1}" type="presOf" srcId="{DC235256-5811-40DC-B583-BCDD227D12C7}" destId="{5C5F4C60-EFE4-433C-9FAD-4A92A5D6D9E8}" srcOrd="1" destOrd="0" presId="urn:microsoft.com/office/officeart/2005/8/layout/orgChart1"/>
    <dgm:cxn modelId="{882CC297-AE66-4CE0-A49C-C60ED97A7AF1}" type="presOf" srcId="{EFFDD741-E5C9-4B5C-B61D-E8021662BE86}" destId="{7EA24C7B-3B44-4FAF-825A-B13EE4F36C6D}" srcOrd="0" destOrd="0" presId="urn:microsoft.com/office/officeart/2005/8/layout/orgChart1"/>
    <dgm:cxn modelId="{60D0E6DC-7DC9-4DB6-93D9-590C7D48E849}" type="presOf" srcId="{10BD6C35-0462-4E3F-8DD2-4B7BE8915BDB}" destId="{9B2EE47A-4EFE-4651-9842-359548908399}" srcOrd="0" destOrd="0" presId="urn:microsoft.com/office/officeart/2005/8/layout/orgChart1"/>
    <dgm:cxn modelId="{D2823E95-9B40-4EE5-BC8C-622ECA9C329D}" type="presOf" srcId="{637E40B7-2322-4C75-ACD5-12343D0649CB}" destId="{47CDAD18-FA70-45BC-860E-D48AB840F531}" srcOrd="0" destOrd="0" presId="urn:microsoft.com/office/officeart/2005/8/layout/orgChart1"/>
    <dgm:cxn modelId="{A90646BC-C405-4B75-BAE9-BE40299E80C5}" type="presOf" srcId="{637E40B7-2322-4C75-ACD5-12343D0649CB}" destId="{EBD0C9AC-68AB-4DAA-9ADB-712F72794A2F}" srcOrd="1" destOrd="0" presId="urn:microsoft.com/office/officeart/2005/8/layout/orgChart1"/>
    <dgm:cxn modelId="{AD3BF3B8-1F7D-4368-9226-A54427FDA9E7}" type="presOf" srcId="{DC235256-5811-40DC-B583-BCDD227D12C7}" destId="{A79C5697-C3D5-4E45-8BFE-A8C5A2306C21}" srcOrd="0" destOrd="0" presId="urn:microsoft.com/office/officeart/2005/8/layout/orgChart1"/>
    <dgm:cxn modelId="{B8859BB7-EAFA-41F8-B2FB-CBFC15F72D49}" type="presOf" srcId="{0D697350-F732-40E5-9BC8-C869E0CE3149}" destId="{CA21D557-3519-4845-997C-A38E2EBC137B}" srcOrd="1" destOrd="0" presId="urn:microsoft.com/office/officeart/2005/8/layout/orgChart1"/>
    <dgm:cxn modelId="{69BF6341-7EA2-482A-8AFE-B9313E05419B}" type="presOf" srcId="{5CA757D7-2B2C-4BAF-ABEB-FE3EF56BBAA3}" destId="{DB41F726-CD16-4FB2-8B30-B2B14E251066}" srcOrd="0" destOrd="0" presId="urn:microsoft.com/office/officeart/2005/8/layout/orgChart1"/>
    <dgm:cxn modelId="{3297BD1C-4B90-4849-B9F5-8A2D4867563F}" type="presOf" srcId="{9B180F4C-9ACC-45B0-9B8E-86E6A697AC38}" destId="{C9D6E12C-0C3B-433D-A953-F277FE545702}" srcOrd="0" destOrd="0" presId="urn:microsoft.com/office/officeart/2005/8/layout/orgChart1"/>
    <dgm:cxn modelId="{53DA0701-A3A4-410A-BEB8-FA60891D5CC8}" type="presParOf" srcId="{71D20C56-1A3F-4381-9197-EBCB0E650B66}" destId="{6231B33C-40BB-4971-A3EF-29E589D45B76}" srcOrd="0" destOrd="0" presId="urn:microsoft.com/office/officeart/2005/8/layout/orgChart1"/>
    <dgm:cxn modelId="{7884AB3F-FEFD-4747-B90C-12BA6E799E88}" type="presParOf" srcId="{6231B33C-40BB-4971-A3EF-29E589D45B76}" destId="{1D549840-B76E-4C12-AA2D-42A097C99C42}" srcOrd="0" destOrd="0" presId="urn:microsoft.com/office/officeart/2005/8/layout/orgChart1"/>
    <dgm:cxn modelId="{7178E5B9-64D8-4424-B159-1F61FCD2E7B0}" type="presParOf" srcId="{1D549840-B76E-4C12-AA2D-42A097C99C42}" destId="{47CDAD18-FA70-45BC-860E-D48AB840F531}" srcOrd="0" destOrd="0" presId="urn:microsoft.com/office/officeart/2005/8/layout/orgChart1"/>
    <dgm:cxn modelId="{B37C9620-156B-423F-BD8E-42A55792E08E}" type="presParOf" srcId="{1D549840-B76E-4C12-AA2D-42A097C99C42}" destId="{EBD0C9AC-68AB-4DAA-9ADB-712F72794A2F}" srcOrd="1" destOrd="0" presId="urn:microsoft.com/office/officeart/2005/8/layout/orgChart1"/>
    <dgm:cxn modelId="{D0C0806C-C12A-4697-9570-3CF187365112}" type="presParOf" srcId="{6231B33C-40BB-4971-A3EF-29E589D45B76}" destId="{65992F0B-90FA-4C26-856B-490E9D6E3FA4}" srcOrd="1" destOrd="0" presId="urn:microsoft.com/office/officeart/2005/8/layout/orgChart1"/>
    <dgm:cxn modelId="{8AB3AD25-8FDB-48C8-A710-86CFBD5E44D6}" type="presParOf" srcId="{65992F0B-90FA-4C26-856B-490E9D6E3FA4}" destId="{7EA24C7B-3B44-4FAF-825A-B13EE4F36C6D}" srcOrd="0" destOrd="0" presId="urn:microsoft.com/office/officeart/2005/8/layout/orgChart1"/>
    <dgm:cxn modelId="{ABC1A9E1-40DF-49CE-8DA7-87FDB81EB1E2}" type="presParOf" srcId="{65992F0B-90FA-4C26-856B-490E9D6E3FA4}" destId="{A2643EAD-BA2A-4481-BEF3-902D5C77BB10}" srcOrd="1" destOrd="0" presId="urn:microsoft.com/office/officeart/2005/8/layout/orgChart1"/>
    <dgm:cxn modelId="{EB8BEB36-91E7-4350-8EBA-F09912470880}" type="presParOf" srcId="{A2643EAD-BA2A-4481-BEF3-902D5C77BB10}" destId="{61A82DAD-53E4-4FAA-A94E-718540A421FD}" srcOrd="0" destOrd="0" presId="urn:microsoft.com/office/officeart/2005/8/layout/orgChart1"/>
    <dgm:cxn modelId="{C070C3D8-6BCF-49CD-84D0-429970E367B5}" type="presParOf" srcId="{61A82DAD-53E4-4FAA-A94E-718540A421FD}" destId="{B2191F2A-232F-4CED-B231-994093CBBEA5}" srcOrd="0" destOrd="0" presId="urn:microsoft.com/office/officeart/2005/8/layout/orgChart1"/>
    <dgm:cxn modelId="{B6348E8A-D406-4B6A-A450-F7834C6F6C6C}" type="presParOf" srcId="{61A82DAD-53E4-4FAA-A94E-718540A421FD}" destId="{46A85EC8-9DDB-412D-839F-DAD046B11D7B}" srcOrd="1" destOrd="0" presId="urn:microsoft.com/office/officeart/2005/8/layout/orgChart1"/>
    <dgm:cxn modelId="{4C605A13-C2EF-4BED-B8DC-7CA50E622997}" type="presParOf" srcId="{A2643EAD-BA2A-4481-BEF3-902D5C77BB10}" destId="{EA45C78E-FF88-47AD-855F-1697D6B4DB8B}" srcOrd="1" destOrd="0" presId="urn:microsoft.com/office/officeart/2005/8/layout/orgChart1"/>
    <dgm:cxn modelId="{0FDE8B5A-9713-459D-BFC8-57073383A2B6}" type="presParOf" srcId="{A2643EAD-BA2A-4481-BEF3-902D5C77BB10}" destId="{A8F0285F-7AE6-44A1-BE06-5D977B1CA9A9}" srcOrd="2" destOrd="0" presId="urn:microsoft.com/office/officeart/2005/8/layout/orgChart1"/>
    <dgm:cxn modelId="{A1AD6399-A2B9-4D78-B146-ABCE4AA9BA50}" type="presParOf" srcId="{65992F0B-90FA-4C26-856B-490E9D6E3FA4}" destId="{DB41F726-CD16-4FB2-8B30-B2B14E251066}" srcOrd="2" destOrd="0" presId="urn:microsoft.com/office/officeart/2005/8/layout/orgChart1"/>
    <dgm:cxn modelId="{A6AAFEC4-7566-4BBC-9D4B-8561273A1CB0}" type="presParOf" srcId="{65992F0B-90FA-4C26-856B-490E9D6E3FA4}" destId="{F9ED7E8E-4CE1-4D2C-BEA5-CEBC2431CCAA}" srcOrd="3" destOrd="0" presId="urn:microsoft.com/office/officeart/2005/8/layout/orgChart1"/>
    <dgm:cxn modelId="{13D449BD-927D-4991-9932-E14715D5DFCD}" type="presParOf" srcId="{F9ED7E8E-4CE1-4D2C-BEA5-CEBC2431CCAA}" destId="{7467E412-5F18-4136-8709-2C2B18001A3A}" srcOrd="0" destOrd="0" presId="urn:microsoft.com/office/officeart/2005/8/layout/orgChart1"/>
    <dgm:cxn modelId="{0F20A3B1-2F08-4FC9-AEF3-434381346EEF}" type="presParOf" srcId="{7467E412-5F18-4136-8709-2C2B18001A3A}" destId="{A79C5697-C3D5-4E45-8BFE-A8C5A2306C21}" srcOrd="0" destOrd="0" presId="urn:microsoft.com/office/officeart/2005/8/layout/orgChart1"/>
    <dgm:cxn modelId="{15831137-337E-4F12-A77D-72B915B317D7}" type="presParOf" srcId="{7467E412-5F18-4136-8709-2C2B18001A3A}" destId="{5C5F4C60-EFE4-433C-9FAD-4A92A5D6D9E8}" srcOrd="1" destOrd="0" presId="urn:microsoft.com/office/officeart/2005/8/layout/orgChart1"/>
    <dgm:cxn modelId="{C677770D-9291-4A62-B94D-84EE5F89630F}" type="presParOf" srcId="{F9ED7E8E-4CE1-4D2C-BEA5-CEBC2431CCAA}" destId="{64342BEB-410B-4CDC-911C-6F6A2A3BCA9C}" srcOrd="1" destOrd="0" presId="urn:microsoft.com/office/officeart/2005/8/layout/orgChart1"/>
    <dgm:cxn modelId="{2E908A53-9574-4BAF-8ABF-16F34F5B9C48}" type="presParOf" srcId="{64342BEB-410B-4CDC-911C-6F6A2A3BCA9C}" destId="{C9D6E12C-0C3B-433D-A953-F277FE545702}" srcOrd="0" destOrd="0" presId="urn:microsoft.com/office/officeart/2005/8/layout/orgChart1"/>
    <dgm:cxn modelId="{7618AC44-090D-44E9-8DD3-FF1627F0F9AC}" type="presParOf" srcId="{64342BEB-410B-4CDC-911C-6F6A2A3BCA9C}" destId="{634257A4-C3C6-4483-9475-0C0391C4B1D0}" srcOrd="1" destOrd="0" presId="urn:microsoft.com/office/officeart/2005/8/layout/orgChart1"/>
    <dgm:cxn modelId="{34BC4B4D-BD79-4212-85FC-F727F9B78B76}" type="presParOf" srcId="{634257A4-C3C6-4483-9475-0C0391C4B1D0}" destId="{05260B63-DBA0-4A92-8E9F-FDDD5E4DE529}" srcOrd="0" destOrd="0" presId="urn:microsoft.com/office/officeart/2005/8/layout/orgChart1"/>
    <dgm:cxn modelId="{4D21189D-C30A-47FD-932A-6EC05DB9681D}" type="presParOf" srcId="{05260B63-DBA0-4A92-8E9F-FDDD5E4DE529}" destId="{8B747968-CA0C-4896-BC7B-C170A5096A3B}" srcOrd="0" destOrd="0" presId="urn:microsoft.com/office/officeart/2005/8/layout/orgChart1"/>
    <dgm:cxn modelId="{ABC88907-7CD4-4CFB-993B-D2CC49125323}" type="presParOf" srcId="{05260B63-DBA0-4A92-8E9F-FDDD5E4DE529}" destId="{B8A6E389-B4A0-4498-8C11-A2745B3CCA17}" srcOrd="1" destOrd="0" presId="urn:microsoft.com/office/officeart/2005/8/layout/orgChart1"/>
    <dgm:cxn modelId="{67A73D7C-49ED-4FDE-8720-819DCAC085AB}" type="presParOf" srcId="{634257A4-C3C6-4483-9475-0C0391C4B1D0}" destId="{C55F7BCE-F3E1-42C4-8D44-2A5135C5C0BC}" srcOrd="1" destOrd="0" presId="urn:microsoft.com/office/officeart/2005/8/layout/orgChart1"/>
    <dgm:cxn modelId="{438248E2-7C48-42B9-9760-CC25E491C2E1}" type="presParOf" srcId="{634257A4-C3C6-4483-9475-0C0391C4B1D0}" destId="{B76D618E-ECBB-49FC-9236-24F4ED1709EC}" srcOrd="2" destOrd="0" presId="urn:microsoft.com/office/officeart/2005/8/layout/orgChart1"/>
    <dgm:cxn modelId="{CB64B99C-9DF1-4ECC-B755-DE86280787D1}" type="presParOf" srcId="{F9ED7E8E-4CE1-4D2C-BEA5-CEBC2431CCAA}" destId="{A95AA00D-DB4B-4F52-A4D4-E07304877973}" srcOrd="2" destOrd="0" presId="urn:microsoft.com/office/officeart/2005/8/layout/orgChart1"/>
    <dgm:cxn modelId="{4597E91A-FB6B-48E0-B67A-663AC966C50D}" type="presParOf" srcId="{65992F0B-90FA-4C26-856B-490E9D6E3FA4}" destId="{9B2EE47A-4EFE-4651-9842-359548908399}" srcOrd="4" destOrd="0" presId="urn:microsoft.com/office/officeart/2005/8/layout/orgChart1"/>
    <dgm:cxn modelId="{D67E4E73-6BF2-48B2-9BB7-C02D5BC3F4B2}" type="presParOf" srcId="{65992F0B-90FA-4C26-856B-490E9D6E3FA4}" destId="{5E6D2316-5D95-4A20-91F1-66DF9728EB57}" srcOrd="5" destOrd="0" presId="urn:microsoft.com/office/officeart/2005/8/layout/orgChart1"/>
    <dgm:cxn modelId="{3D85DB0C-55E3-4932-A53F-40BDFBBCB1CF}" type="presParOf" srcId="{5E6D2316-5D95-4A20-91F1-66DF9728EB57}" destId="{04AD3220-F499-491E-B8C6-FF939D8BA746}" srcOrd="0" destOrd="0" presId="urn:microsoft.com/office/officeart/2005/8/layout/orgChart1"/>
    <dgm:cxn modelId="{FB8C1979-6CDF-49AC-B11C-4030A09C7803}" type="presParOf" srcId="{04AD3220-F499-491E-B8C6-FF939D8BA746}" destId="{EF5B562A-FCA6-40D6-9BF7-CAFDF5F85C3A}" srcOrd="0" destOrd="0" presId="urn:microsoft.com/office/officeart/2005/8/layout/orgChart1"/>
    <dgm:cxn modelId="{F7D89D3B-851B-4FF6-88F7-03D9E08D7DF4}" type="presParOf" srcId="{04AD3220-F499-491E-B8C6-FF939D8BA746}" destId="{CA21D557-3519-4845-997C-A38E2EBC137B}" srcOrd="1" destOrd="0" presId="urn:microsoft.com/office/officeart/2005/8/layout/orgChart1"/>
    <dgm:cxn modelId="{3DC85165-3E6F-4CBF-90B9-E425FB5B0C24}" type="presParOf" srcId="{5E6D2316-5D95-4A20-91F1-66DF9728EB57}" destId="{78EBDBE8-F386-4F3F-9B61-62DB8773B8AC}" srcOrd="1" destOrd="0" presId="urn:microsoft.com/office/officeart/2005/8/layout/orgChart1"/>
    <dgm:cxn modelId="{B78FED56-3C38-4EE0-9D1A-2E1781E33A6F}" type="presParOf" srcId="{5E6D2316-5D95-4A20-91F1-66DF9728EB57}" destId="{9C53A31A-B23C-45A3-A7D9-CCF00114B88C}" srcOrd="2" destOrd="0" presId="urn:microsoft.com/office/officeart/2005/8/layout/orgChart1"/>
    <dgm:cxn modelId="{D7017D13-1CC2-4426-AC4F-B5689C1561E7}" type="presParOf" srcId="{6231B33C-40BB-4971-A3EF-29E589D45B76}" destId="{D72E5DDF-2374-4BB2-AF41-60AAED98ADD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22A08-DADD-4B02-8B3B-760B09644233}" type="datetimeFigureOut">
              <a:rPr lang="ru-RU"/>
              <a:pPr>
                <a:defRPr/>
              </a:pPr>
              <a:t>27.01.2014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F31F5-AD0D-4270-B1B7-52767CD310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DB986-C25A-4C27-8086-4B543144098A}" type="datetimeFigureOut">
              <a:rPr lang="ru-RU"/>
              <a:pPr>
                <a:defRPr/>
              </a:pPr>
              <a:t>27.01.2014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A168F-7F0C-4F77-810F-005ACCE5A4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6A3BB-369D-4C2F-915D-425A1D25E4F1}" type="datetimeFigureOut">
              <a:rPr lang="ru-RU"/>
              <a:pPr>
                <a:defRPr/>
              </a:pPr>
              <a:t>27.01.2014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08F90-990D-44D0-99AA-64338D62D5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751D5-5C56-4869-9F59-D08D1BD69794}" type="datetimeFigureOut">
              <a:rPr lang="ru-RU"/>
              <a:pPr>
                <a:defRPr/>
              </a:pPr>
              <a:t>27.01.2014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D6898-09A1-4CE6-9C24-46997BF2B8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4F4F5-6A4D-4C31-9D10-53DFA4022DB0}" type="datetimeFigureOut">
              <a:rPr lang="ru-RU"/>
              <a:pPr>
                <a:defRPr/>
              </a:pPr>
              <a:t>27.01.2014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7D851-3496-49A5-ACE3-75C6A2E757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086DF-F3B3-436C-B922-A26F6BDFF10A}" type="datetimeFigureOut">
              <a:rPr lang="ru-RU"/>
              <a:pPr>
                <a:defRPr/>
              </a:pPr>
              <a:t>27.01.2014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2E4D9-D34C-4DEA-BD87-368B270CDD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CE9F4-639F-4D1A-BCC5-4F7620BBB1F2}" type="datetimeFigureOut">
              <a:rPr lang="ru-RU"/>
              <a:pPr>
                <a:defRPr/>
              </a:pPr>
              <a:t>27.01.2014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3FE73-4DDA-42FC-B201-31F6566597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29228-A4FA-40A8-9751-2BBAD2440E7B}" type="datetimeFigureOut">
              <a:rPr lang="ru-RU"/>
              <a:pPr>
                <a:defRPr/>
              </a:pPr>
              <a:t>27.01.2014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4683C-1D90-4C9B-B740-C5E95E4A23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40DC5-917F-47C2-A308-9BFC81071941}" type="datetimeFigureOut">
              <a:rPr lang="ru-RU"/>
              <a:pPr>
                <a:defRPr/>
              </a:pPr>
              <a:t>27.01.2014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C496A-4E80-424D-92B7-83003C3F9F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194D8-8DF4-4AE9-AE51-6CCCB83200D3}" type="datetimeFigureOut">
              <a:rPr lang="ru-RU"/>
              <a:pPr>
                <a:defRPr/>
              </a:pPr>
              <a:t>27.01.2014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48AA3-385A-41BF-9C19-3FDD793134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C4584-D6D6-42EC-A246-DE895D0A922B}" type="datetimeFigureOut">
              <a:rPr lang="ru-RU"/>
              <a:pPr>
                <a:defRPr/>
              </a:pPr>
              <a:t>27.01.2014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73864-A5B0-4696-936D-151D0339BC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F02A8-CD12-4113-8509-324BDC1582A4}" type="datetimeFigureOut">
              <a:rPr lang="ru-RU"/>
              <a:pPr>
                <a:defRPr/>
              </a:pPr>
              <a:t>27.01.2014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CE798-60BF-417B-8921-51073040C0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1ECD4-05E4-43C8-8E0F-A1C8370EEB2C}" type="datetimeFigureOut">
              <a:rPr lang="ru-RU"/>
              <a:pPr>
                <a:defRPr/>
              </a:pPr>
              <a:t>27.01.2014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8F397-2856-4BD9-B54C-0DB062F204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6DC8C64-F0A1-4DC9-9176-2B7E72DFC7E7}" type="datetimeFigureOut">
              <a:rPr lang="ru-RU"/>
              <a:pPr>
                <a:defRPr/>
              </a:pPr>
              <a:t>27.01.2014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7BADF29-EB8B-4D5B-8B69-9764237166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62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fontanka.ru/posts/90838" TargetMode="External"/><Relationship Id="rId2" Type="http://schemas.openxmlformats.org/officeDocument/2006/relationships/hyperlink" Target="http://ehow.in.ua/88043-shho-take-stan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mg-fotki.yandex.ru/get/4200/posmetnaia-el.79/0_2f8cd_ad9c304b_XL" TargetMode="External"/><Relationship Id="rId4" Type="http://schemas.openxmlformats.org/officeDocument/2006/relationships/hyperlink" Target="http://guide-julia.narod.ru/articles-eglise-vetements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6238" y="908050"/>
            <a:ext cx="8389937" cy="2087563"/>
          </a:xfrm>
          <a:solidFill>
            <a:schemeClr val="tx2"/>
          </a:solidFill>
          <a:ln w="57150">
            <a:solidFill>
              <a:srgbClr val="000000"/>
            </a:solidFill>
          </a:ln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endParaRPr lang="ru-RU" sz="4400" smtClean="0">
              <a:solidFill>
                <a:srgbClr val="FFFF00"/>
              </a:solidFill>
            </a:endParaRPr>
          </a:p>
          <a:p>
            <a:pPr algn="l" eaLnBrk="1" hangingPunct="1">
              <a:lnSpc>
                <a:spcPct val="80000"/>
              </a:lnSpc>
            </a:pPr>
            <a:r>
              <a:rPr lang="ru-RU" sz="4400" b="1" smtClean="0">
                <a:solidFill>
                  <a:srgbClr val="FFFF00"/>
                </a:solidFill>
              </a:rPr>
              <a:t>  Тема:</a:t>
            </a:r>
            <a:r>
              <a:rPr lang="ru-RU" sz="4400" b="1" smtClean="0">
                <a:solidFill>
                  <a:srgbClr val="FFFF00"/>
                </a:solidFill>
                <a:latin typeface="Arial" charset="0"/>
              </a:rPr>
              <a:t> Основные сословия российского общества.</a:t>
            </a:r>
            <a:endParaRPr lang="ru-RU" sz="4000" b="1" smtClean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5362" name="AutoShape 6"/>
          <p:cNvSpPr>
            <a:spLocks noChangeArrowheads="1"/>
          </p:cNvSpPr>
          <p:nvPr/>
        </p:nvSpPr>
        <p:spPr bwMode="auto">
          <a:xfrm>
            <a:off x="179388" y="115888"/>
            <a:ext cx="8713787" cy="720725"/>
          </a:xfrm>
          <a:prstGeom prst="bevel">
            <a:avLst>
              <a:gd name="adj" fmla="val 12500"/>
            </a:avLst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/>
              <a:t>История Россия, 7 класс</a:t>
            </a:r>
          </a:p>
        </p:txBody>
      </p:sp>
      <p:pic>
        <p:nvPicPr>
          <p:cNvPr id="15363" name="Picture 6" descr="fc207e0de77f641003fe73fd7b32dba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3213100"/>
            <a:ext cx="3168650" cy="31686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365" name="Picture 7" descr="057-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6825" y="3213100"/>
            <a:ext cx="3132138" cy="31686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50825" y="404813"/>
          <a:ext cx="8569325" cy="490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AutoShape 6"/>
          <p:cNvSpPr>
            <a:spLocks noChangeArrowheads="1"/>
          </p:cNvSpPr>
          <p:nvPr/>
        </p:nvSpPr>
        <p:spPr bwMode="auto">
          <a:xfrm>
            <a:off x="214313" y="188913"/>
            <a:ext cx="8605837" cy="936625"/>
          </a:xfrm>
          <a:prstGeom prst="bevel">
            <a:avLst>
              <a:gd name="adj" fmla="val 12500"/>
            </a:avLst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>
                <a:solidFill>
                  <a:srgbClr val="FFFF00"/>
                </a:solidFill>
              </a:rPr>
              <a:t>Духовенство</a:t>
            </a:r>
          </a:p>
        </p:txBody>
      </p:sp>
      <p:pic>
        <p:nvPicPr>
          <p:cNvPr id="45058" name="Picture 6" descr="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3860800"/>
            <a:ext cx="3722688" cy="248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59" name="Picture 8" descr="vologda0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32363" y="3789363"/>
            <a:ext cx="3527425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0" name="AutoShape 10"/>
          <p:cNvSpPr>
            <a:spLocks noChangeArrowheads="1"/>
          </p:cNvSpPr>
          <p:nvPr/>
        </p:nvSpPr>
        <p:spPr bwMode="auto">
          <a:xfrm>
            <a:off x="250825" y="1989138"/>
            <a:ext cx="3168650" cy="1008062"/>
          </a:xfrm>
          <a:prstGeom prst="chevron">
            <a:avLst>
              <a:gd name="adj" fmla="val 78583"/>
            </a:avLst>
          </a:prstGeom>
          <a:solidFill>
            <a:srgbClr val="FFCC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Белое</a:t>
            </a:r>
          </a:p>
        </p:txBody>
      </p:sp>
      <p:sp>
        <p:nvSpPr>
          <p:cNvPr id="45061" name="AutoShape 11"/>
          <p:cNvSpPr>
            <a:spLocks noChangeArrowheads="1"/>
          </p:cNvSpPr>
          <p:nvPr/>
        </p:nvSpPr>
        <p:spPr bwMode="auto">
          <a:xfrm>
            <a:off x="5508625" y="2060575"/>
            <a:ext cx="3168650" cy="1008063"/>
          </a:xfrm>
          <a:prstGeom prst="chevron">
            <a:avLst>
              <a:gd name="adj" fmla="val 78583"/>
            </a:avLst>
          </a:prstGeom>
          <a:solidFill>
            <a:srgbClr val="FFCC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чёрное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body" sz="half" idx="2"/>
          </p:nvPr>
        </p:nvSpPr>
        <p:spPr>
          <a:xfrm>
            <a:off x="4648200" y="1268413"/>
            <a:ext cx="4316413" cy="5040312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ru-RU" sz="3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Казаки</a:t>
            </a:r>
            <a:r>
              <a:rPr lang="ru-RU" sz="3200" b="1" smtClean="0"/>
              <a:t>- военное сословие, пользующееся особыми правами и преимуществами на условиях обязательной и общей воинской повинности</a:t>
            </a:r>
          </a:p>
        </p:txBody>
      </p:sp>
      <p:pic>
        <p:nvPicPr>
          <p:cNvPr id="46082" name="Picture 3" descr="0_2f8cd_ad9c304b_X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989138"/>
            <a:ext cx="36195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3" name="AutoShape 6"/>
          <p:cNvSpPr>
            <a:spLocks noChangeArrowheads="1"/>
          </p:cNvSpPr>
          <p:nvPr/>
        </p:nvSpPr>
        <p:spPr bwMode="auto">
          <a:xfrm>
            <a:off x="214313" y="188913"/>
            <a:ext cx="8605837" cy="936625"/>
          </a:xfrm>
          <a:prstGeom prst="bevel">
            <a:avLst>
              <a:gd name="adj" fmla="val 12500"/>
            </a:avLst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>
                <a:solidFill>
                  <a:srgbClr val="FFFF00"/>
                </a:solidFill>
              </a:rPr>
              <a:t>Казачество: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  <a:p>
            <a:endParaRPr lang="ru-RU" smtClean="0"/>
          </a:p>
          <a:p>
            <a:r>
              <a:rPr lang="ru-RU" sz="4000" b="1" smtClean="0"/>
              <a:t>Вопросы на стр. 47</a:t>
            </a:r>
          </a:p>
        </p:txBody>
      </p:sp>
      <p:sp>
        <p:nvSpPr>
          <p:cNvPr id="34820" name="AutoShape 6"/>
          <p:cNvSpPr>
            <a:spLocks noGrp="1" noChangeArrowheads="1"/>
          </p:cNvSpPr>
          <p:nvPr>
            <p:ph type="title"/>
          </p:nvPr>
        </p:nvSpPr>
        <p:spPr bwMode="auto">
          <a:prstGeom prst="bevel">
            <a:avLst>
              <a:gd name="adj" fmla="val 12500"/>
            </a:avLst>
          </a:prstGeom>
          <a:solidFill>
            <a:srgbClr val="969696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mtClean="0">
                <a:ln>
                  <a:noFill/>
                </a:ln>
                <a:solidFill>
                  <a:srgbClr val="FFFF00"/>
                </a:solidFill>
                <a:effectLst/>
              </a:rPr>
              <a:t>Подведём итог урока: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850" y="2060575"/>
            <a:ext cx="8229600" cy="3900488"/>
          </a:xfrm>
          <a:gradFill rotWithShape="1">
            <a:gsLst>
              <a:gs pos="0">
                <a:srgbClr val="3B3B3B"/>
              </a:gs>
              <a:gs pos="100000">
                <a:srgbClr val="7F7F7F"/>
              </a:gs>
            </a:gsLst>
            <a:lin ang="5400000" scaled="1"/>
          </a:gradFill>
          <a:ln w="57150"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5400" dirty="0" smtClean="0">
                <a:solidFill>
                  <a:schemeClr val="bg1"/>
                </a:solidFill>
              </a:rPr>
              <a:t>§  </a:t>
            </a:r>
            <a:r>
              <a:rPr lang="ru-RU" sz="5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5</a:t>
            </a:r>
            <a:r>
              <a:rPr lang="ru-RU" sz="5400" b="1" dirty="0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ru-RU" sz="5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записи, таблица, </a:t>
            </a:r>
            <a:r>
              <a:rPr lang="ru-RU" sz="5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определения</a:t>
            </a:r>
            <a:r>
              <a:rPr lang="ru-RU" sz="5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</p:txBody>
      </p:sp>
      <p:sp>
        <p:nvSpPr>
          <p:cNvPr id="48130" name="AutoShape 6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bevel">
            <a:avLst>
              <a:gd name="adj" fmla="val 12500"/>
            </a:avLst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100" b="1">
                <a:solidFill>
                  <a:srgbClr val="FFFF00"/>
                </a:solidFill>
              </a:rPr>
              <a:t>Домашнее задание:</a:t>
            </a:r>
          </a:p>
        </p:txBody>
      </p:sp>
      <p:pic>
        <p:nvPicPr>
          <p:cNvPr id="4" name="Picture 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88913"/>
            <a:ext cx="981075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600" b="1" smtClean="0"/>
              <a:t> </a:t>
            </a:r>
            <a:r>
              <a:rPr lang="ru-RU" sz="1600" b="1" i="1" smtClean="0">
                <a:latin typeface="Arial" charset="0"/>
                <a:hlinkClick r:id="rId2"/>
              </a:rPr>
              <a:t>http://ehow.in.ua/88043-shho-take-stan.html</a:t>
            </a:r>
            <a:endParaRPr lang="ru-RU" sz="1600" b="1" i="1" smtClean="0">
              <a:latin typeface="Arial" charset="0"/>
            </a:endParaRPr>
          </a:p>
          <a:p>
            <a:r>
              <a:rPr lang="ru-RU" smtClean="0"/>
              <a:t> </a:t>
            </a:r>
            <a:r>
              <a:rPr lang="ru-RU" sz="1600" b="1" i="1" smtClean="0">
                <a:hlinkClick r:id="rId3"/>
              </a:rPr>
              <a:t>http://blog.fontanka.ru/posts/90838</a:t>
            </a:r>
            <a:endParaRPr lang="ru-RU" sz="1600" b="1" i="1" smtClean="0"/>
          </a:p>
          <a:p>
            <a:r>
              <a:rPr lang="ru-RU" sz="1600" b="1" i="1" u="sng" smtClean="0">
                <a:hlinkClick r:id="rId4"/>
              </a:rPr>
              <a:t>http://guide-julia.narod.ru/articles-eglise-vetements.html</a:t>
            </a:r>
            <a:endParaRPr lang="ru-RU" sz="1600" b="1" i="1" u="sng" smtClean="0"/>
          </a:p>
          <a:p>
            <a:r>
              <a:rPr lang="ru-RU" sz="1600" b="1" i="1" u="sng" smtClean="0">
                <a:hlinkClick r:id="rId5"/>
              </a:rPr>
              <a:t>http://img-fotki.yandex.ru/get/4200/posmetnaia-el.79/0_2f8cd_ad9c304b_XL</a:t>
            </a:r>
            <a:r>
              <a:rPr lang="ru-RU" smtClean="0"/>
              <a:t> </a:t>
            </a:r>
            <a:endParaRPr lang="ru-RU" sz="1600" b="1" i="1" u="sng" smtClean="0"/>
          </a:p>
          <a:p>
            <a:pPr>
              <a:buFont typeface="Wingdings 2" pitchFamily="18" charset="2"/>
              <a:buNone/>
            </a:pPr>
            <a:r>
              <a:rPr lang="ru-RU" smtClean="0"/>
              <a:t> </a:t>
            </a:r>
            <a:r>
              <a:rPr lang="ru-RU" sz="1600" b="1" smtClean="0"/>
              <a:t>                              </a:t>
            </a:r>
          </a:p>
        </p:txBody>
      </p:sp>
      <p:sp>
        <p:nvSpPr>
          <p:cNvPr id="31748" name="AutoShape 6"/>
          <p:cNvSpPr>
            <a:spLocks noGrp="1" noChangeArrowheads="1"/>
          </p:cNvSpPr>
          <p:nvPr>
            <p:ph type="title" idx="4294967295"/>
          </p:nvPr>
        </p:nvSpPr>
        <p:spPr bwMode="auto">
          <a:prstGeom prst="bevel">
            <a:avLst>
              <a:gd name="adj" fmla="val 12500"/>
            </a:avLst>
          </a:prstGeom>
          <a:solidFill>
            <a:srgbClr val="969696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mtClean="0">
                <a:ln>
                  <a:noFill/>
                </a:ln>
                <a:solidFill>
                  <a:schemeClr val="tx1"/>
                </a:solidFill>
                <a:effectLst/>
              </a:rPr>
              <a:t>Интернет-ресурсы:</a:t>
            </a:r>
          </a:p>
        </p:txBody>
      </p:sp>
      <p:sp>
        <p:nvSpPr>
          <p:cNvPr id="49155" name="AutoShape 4"/>
          <p:cNvSpPr>
            <a:spLocks noChangeArrowheads="1"/>
          </p:cNvSpPr>
          <p:nvPr/>
        </p:nvSpPr>
        <p:spPr bwMode="auto">
          <a:xfrm>
            <a:off x="2339975" y="5013325"/>
            <a:ext cx="6624638" cy="1655763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829" name="Group 37"/>
          <p:cNvGraphicFramePr>
            <a:graphicFrameLocks noGrp="1"/>
          </p:cNvGraphicFramePr>
          <p:nvPr>
            <p:ph idx="1"/>
          </p:nvPr>
        </p:nvGraphicFramePr>
        <p:xfrm>
          <a:off x="395288" y="1268413"/>
          <a:ext cx="8291512" cy="5075239"/>
        </p:xfrm>
        <a:graphic>
          <a:graphicData uri="http://schemas.openxmlformats.org/drawingml/2006/table">
            <a:tbl>
              <a:tblPr/>
              <a:tblGrid>
                <a:gridCol w="2763837"/>
                <a:gridCol w="2763838"/>
                <a:gridCol w="2763837"/>
              </a:tblGrid>
              <a:tr h="877888"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Названия сословия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Состав сословия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Служба или повинность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9788"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1375"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6613"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1375"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5" name="AutoShape 4"/>
          <p:cNvSpPr>
            <a:spLocks noChangeArrowheads="1"/>
          </p:cNvSpPr>
          <p:nvPr/>
        </p:nvSpPr>
        <p:spPr bwMode="auto">
          <a:xfrm>
            <a:off x="214313" y="188913"/>
            <a:ext cx="8713787" cy="792162"/>
          </a:xfrm>
          <a:prstGeom prst="bevel">
            <a:avLst>
              <a:gd name="adj" fmla="val 12500"/>
            </a:avLst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FFFF00"/>
                </a:solidFill>
              </a:rPr>
              <a:t>Заполните таблицу: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/>
          </p:cNvSpPr>
          <p:nvPr>
            <p:ph type="body" idx="1"/>
          </p:nvPr>
        </p:nvSpPr>
        <p:spPr>
          <a:xfrm>
            <a:off x="457200" y="1125538"/>
            <a:ext cx="8291513" cy="51831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4000" b="1" smtClean="0"/>
              <a:t>1. Первое сословие.</a:t>
            </a:r>
          </a:p>
          <a:p>
            <a:pPr>
              <a:buFont typeface="Wingdings 2" pitchFamily="18" charset="2"/>
              <a:buNone/>
            </a:pPr>
            <a:r>
              <a:rPr lang="ru-RU" sz="4000" b="1" smtClean="0"/>
              <a:t>2. Крестьяне.</a:t>
            </a:r>
          </a:p>
          <a:p>
            <a:pPr>
              <a:buFont typeface="Wingdings 2" pitchFamily="18" charset="2"/>
              <a:buNone/>
            </a:pPr>
            <a:r>
              <a:rPr lang="ru-RU" sz="4000" b="1" smtClean="0"/>
              <a:t>3. Городское население.</a:t>
            </a:r>
          </a:p>
          <a:p>
            <a:pPr>
              <a:buFont typeface="Wingdings 2" pitchFamily="18" charset="2"/>
              <a:buNone/>
            </a:pPr>
            <a:r>
              <a:rPr lang="ru-RU" sz="4000" b="1" smtClean="0"/>
              <a:t>4. Духовенство</a:t>
            </a:r>
          </a:p>
          <a:p>
            <a:pPr>
              <a:buFont typeface="Wingdings 2" pitchFamily="18" charset="2"/>
              <a:buNone/>
            </a:pPr>
            <a:r>
              <a:rPr lang="ru-RU" sz="4000" b="1" smtClean="0"/>
              <a:t>5. Казачество.</a:t>
            </a:r>
          </a:p>
        </p:txBody>
      </p:sp>
      <p:sp>
        <p:nvSpPr>
          <p:cNvPr id="17410" name="AutoShape 4"/>
          <p:cNvSpPr>
            <a:spLocks noChangeArrowheads="1"/>
          </p:cNvSpPr>
          <p:nvPr/>
        </p:nvSpPr>
        <p:spPr bwMode="auto">
          <a:xfrm>
            <a:off x="214313" y="188913"/>
            <a:ext cx="8713787" cy="792162"/>
          </a:xfrm>
          <a:prstGeom prst="bevel">
            <a:avLst>
              <a:gd name="adj" fmla="val 12500"/>
            </a:avLst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FFFF00"/>
                </a:solidFill>
              </a:rPr>
              <a:t>План урока: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/>
          </p:cNvSpPr>
          <p:nvPr>
            <p:ph type="body" idx="1"/>
          </p:nvPr>
        </p:nvSpPr>
        <p:spPr>
          <a:xfrm>
            <a:off x="250825" y="1600200"/>
            <a:ext cx="8713788" cy="4708525"/>
          </a:xfrm>
        </p:spPr>
        <p:txBody>
          <a:bodyPr/>
          <a:lstStyle/>
          <a:p>
            <a:r>
              <a:rPr lang="ru-RU" sz="4800" b="1" u="sng" smtClean="0"/>
              <a:t>Сословие</a:t>
            </a:r>
            <a:r>
              <a:rPr lang="ru-RU" sz="4800" smtClean="0"/>
              <a:t> — социальная прослойка, группа, члены которой отличаются по своему правовому положению. </a:t>
            </a:r>
          </a:p>
        </p:txBody>
      </p:sp>
      <p:sp>
        <p:nvSpPr>
          <p:cNvPr id="18434" name="AutoShape 4"/>
          <p:cNvSpPr>
            <a:spLocks noChangeArrowheads="1"/>
          </p:cNvSpPr>
          <p:nvPr/>
        </p:nvSpPr>
        <p:spPr bwMode="auto">
          <a:xfrm>
            <a:off x="250825" y="188913"/>
            <a:ext cx="8677275" cy="1008062"/>
          </a:xfrm>
          <a:prstGeom prst="bevel">
            <a:avLst>
              <a:gd name="adj" fmla="val 12500"/>
            </a:avLst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rgbClr val="FFFF00"/>
                </a:solidFill>
              </a:rPr>
              <a:t>Запишем определение: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57200" y="1441450"/>
          <a:ext cx="8507413" cy="4867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6876" name="AutoShap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5888"/>
            <a:ext cx="8229600" cy="1143000"/>
          </a:xfrm>
          <a:prstGeom prst="bevel">
            <a:avLst>
              <a:gd name="adj" fmla="val 12500"/>
            </a:avLst>
          </a:prstGeom>
          <a:solidFill>
            <a:srgbClr val="969696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mtClean="0">
                <a:ln>
                  <a:noFill/>
                </a:ln>
                <a:solidFill>
                  <a:srgbClr val="FFFF00"/>
                </a:solidFill>
                <a:effectLst/>
              </a:rPr>
              <a:t>Первое сословие: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/>
          </p:cNvSpPr>
          <p:nvPr>
            <p:ph type="body" sz="half" idx="4294967295"/>
          </p:nvPr>
        </p:nvSpPr>
        <p:spPr>
          <a:xfrm>
            <a:off x="4356100" y="1268413"/>
            <a:ext cx="4608513" cy="55895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3200" b="1" smtClean="0"/>
              <a:t>В </a:t>
            </a:r>
            <a:r>
              <a:rPr lang="ru-RU" sz="3200" b="1" u="sng" smtClean="0">
                <a:solidFill>
                  <a:srgbClr val="FF0000"/>
                </a:solidFill>
              </a:rPr>
              <a:t>1649 г.</a:t>
            </a:r>
            <a:r>
              <a:rPr lang="ru-RU" sz="3200" b="1" smtClean="0"/>
              <a:t> Земский собор принял новое Уложение, по которому закреплялось вечное право феодалов на зависимых крестьян и запрещал переход от одного хозяина к другому.</a:t>
            </a:r>
            <a:r>
              <a:rPr lang="ru-RU" sz="2400" smtClean="0"/>
              <a:t> </a:t>
            </a:r>
          </a:p>
        </p:txBody>
      </p:sp>
      <p:sp>
        <p:nvSpPr>
          <p:cNvPr id="40962" name="AutoShape 6"/>
          <p:cNvSpPr>
            <a:spLocks noChangeArrowheads="1"/>
          </p:cNvSpPr>
          <p:nvPr/>
        </p:nvSpPr>
        <p:spPr bwMode="auto">
          <a:xfrm>
            <a:off x="214313" y="188913"/>
            <a:ext cx="8605837" cy="936625"/>
          </a:xfrm>
          <a:prstGeom prst="bevel">
            <a:avLst>
              <a:gd name="adj" fmla="val 12500"/>
            </a:avLst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>
                <a:solidFill>
                  <a:srgbClr val="FFFF00"/>
                </a:solidFill>
              </a:rPr>
              <a:t>Первое сословие:</a:t>
            </a:r>
          </a:p>
        </p:txBody>
      </p:sp>
      <p:pic>
        <p:nvPicPr>
          <p:cNvPr id="40963" name="Picture 7" descr="057-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844675"/>
            <a:ext cx="3986213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AutoShape 6"/>
          <p:cNvSpPr>
            <a:spLocks noChangeArrowheads="1"/>
          </p:cNvSpPr>
          <p:nvPr/>
        </p:nvSpPr>
        <p:spPr bwMode="auto">
          <a:xfrm>
            <a:off x="268288" y="188913"/>
            <a:ext cx="8605837" cy="936625"/>
          </a:xfrm>
          <a:prstGeom prst="bevel">
            <a:avLst>
              <a:gd name="adj" fmla="val 12500"/>
            </a:avLst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>
                <a:solidFill>
                  <a:srgbClr val="FFFF00"/>
                </a:solidFill>
              </a:rPr>
              <a:t>Крестьяне:</a:t>
            </a:r>
          </a:p>
        </p:txBody>
      </p:sp>
      <p:pic>
        <p:nvPicPr>
          <p:cNvPr id="44034" name="Picture 6" descr="Рисунок2"/>
          <p:cNvPicPr>
            <a:picLocks noChangeAspect="1" noChangeArrowheads="1"/>
          </p:cNvPicPr>
          <p:nvPr/>
        </p:nvPicPr>
        <p:blipFill>
          <a:blip r:embed="rId2">
            <a:lum bright="-12000" contrast="24000"/>
          </a:blip>
          <a:srcRect/>
          <a:stretch>
            <a:fillRect/>
          </a:stretch>
        </p:blipFill>
        <p:spPr bwMode="auto">
          <a:xfrm>
            <a:off x="368300" y="1412875"/>
            <a:ext cx="8405813" cy="4437063"/>
          </a:xfrm>
          <a:prstGeom prst="rect">
            <a:avLst/>
          </a:prstGeom>
          <a:noFill/>
          <a:ln w="76200">
            <a:solidFill>
              <a:srgbClr val="660033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7898" name="AutoShape 6"/>
          <p:cNvSpPr>
            <a:spLocks noChangeArrowheads="1"/>
          </p:cNvSpPr>
          <p:nvPr/>
        </p:nvSpPr>
        <p:spPr bwMode="auto">
          <a:xfrm>
            <a:off x="268288" y="188913"/>
            <a:ext cx="8624887" cy="1079500"/>
          </a:xfrm>
          <a:prstGeom prst="bevel">
            <a:avLst>
              <a:gd name="adj" fmla="val 12500"/>
            </a:avLst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>
                <a:solidFill>
                  <a:srgbClr val="FFFF00"/>
                </a:solidFill>
              </a:rPr>
              <a:t>Крестьяне: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52" name="AutoShape 6"/>
          <p:cNvSpPr>
            <a:spLocks noGrp="1" noChangeArrowheads="1"/>
          </p:cNvSpPr>
          <p:nvPr>
            <p:ph type="title"/>
          </p:nvPr>
        </p:nvSpPr>
        <p:spPr bwMode="auto">
          <a:prstGeom prst="bevel">
            <a:avLst>
              <a:gd name="adj" fmla="val 12500"/>
            </a:avLst>
          </a:prstGeom>
          <a:solidFill>
            <a:srgbClr val="969696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mtClean="0">
                <a:ln>
                  <a:noFill/>
                </a:ln>
                <a:solidFill>
                  <a:srgbClr val="FFFF00"/>
                </a:solidFill>
                <a:effectLst/>
              </a:rPr>
              <a:t>Крестьяне:</a:t>
            </a:r>
          </a:p>
        </p:txBody>
      </p:sp>
      <p:sp>
        <p:nvSpPr>
          <p:cNvPr id="41986" name="AutoShape 18"/>
          <p:cNvSpPr>
            <a:spLocks noChangeArrowheads="1"/>
          </p:cNvSpPr>
          <p:nvPr/>
        </p:nvSpPr>
        <p:spPr bwMode="auto">
          <a:xfrm rot="4134454">
            <a:off x="6995319" y="2156619"/>
            <a:ext cx="1214437" cy="733425"/>
          </a:xfrm>
          <a:prstGeom prst="curvedDownArrow">
            <a:avLst>
              <a:gd name="adj1" fmla="val 33117"/>
              <a:gd name="adj2" fmla="val 66234"/>
              <a:gd name="adj3" fmla="val 33333"/>
            </a:avLst>
          </a:prstGeom>
          <a:solidFill>
            <a:srgbClr val="FFFF99"/>
          </a:solidFill>
          <a:ln w="349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987" name="AutoShape 19"/>
          <p:cNvSpPr>
            <a:spLocks noChangeArrowheads="1"/>
          </p:cNvSpPr>
          <p:nvPr/>
        </p:nvSpPr>
        <p:spPr bwMode="auto">
          <a:xfrm rot="6199041">
            <a:off x="1810544" y="2229644"/>
            <a:ext cx="1214437" cy="733425"/>
          </a:xfrm>
          <a:prstGeom prst="curvedUpArrow">
            <a:avLst>
              <a:gd name="adj1" fmla="val 33117"/>
              <a:gd name="adj2" fmla="val 66234"/>
              <a:gd name="adj3" fmla="val 33333"/>
            </a:avLst>
          </a:prstGeom>
          <a:solidFill>
            <a:srgbClr val="FFFF99"/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988" name="AutoShape 20"/>
          <p:cNvSpPr>
            <a:spLocks noChangeArrowheads="1"/>
          </p:cNvSpPr>
          <p:nvPr/>
        </p:nvSpPr>
        <p:spPr bwMode="auto">
          <a:xfrm>
            <a:off x="2916238" y="1557338"/>
            <a:ext cx="4176712" cy="1295400"/>
          </a:xfrm>
          <a:prstGeom prst="flowChartPreparation">
            <a:avLst/>
          </a:prstGeom>
          <a:solidFill>
            <a:srgbClr val="FFFF99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Повинности </a:t>
            </a:r>
          </a:p>
          <a:p>
            <a:pPr algn="ctr"/>
            <a:r>
              <a:rPr lang="ru-RU" sz="2400" b="1"/>
              <a:t>крестьян</a:t>
            </a:r>
          </a:p>
        </p:txBody>
      </p:sp>
      <p:sp>
        <p:nvSpPr>
          <p:cNvPr id="41989" name="AutoShape 23"/>
          <p:cNvSpPr>
            <a:spLocks noChangeArrowheads="1"/>
          </p:cNvSpPr>
          <p:nvPr/>
        </p:nvSpPr>
        <p:spPr bwMode="auto">
          <a:xfrm>
            <a:off x="395288" y="3284538"/>
            <a:ext cx="2881312" cy="1152525"/>
          </a:xfrm>
          <a:prstGeom prst="flowChartPunchedCard">
            <a:avLst/>
          </a:prstGeom>
          <a:solidFill>
            <a:srgbClr val="CCFFCC"/>
          </a:solidFill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/>
              <a:t>Барщина</a:t>
            </a:r>
          </a:p>
        </p:txBody>
      </p:sp>
      <p:sp>
        <p:nvSpPr>
          <p:cNvPr id="41990" name="AutoShape 24"/>
          <p:cNvSpPr>
            <a:spLocks noChangeArrowheads="1"/>
          </p:cNvSpPr>
          <p:nvPr/>
        </p:nvSpPr>
        <p:spPr bwMode="auto">
          <a:xfrm>
            <a:off x="5651500" y="3284538"/>
            <a:ext cx="2881313" cy="1152525"/>
          </a:xfrm>
          <a:prstGeom prst="flowChartPunchedCard">
            <a:avLst/>
          </a:prstGeom>
          <a:solidFill>
            <a:srgbClr val="CCFFCC"/>
          </a:solidFill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/>
              <a:t>Оброк</a:t>
            </a:r>
          </a:p>
        </p:txBody>
      </p:sp>
      <p:sp>
        <p:nvSpPr>
          <p:cNvPr id="41991" name="AutoShape 25"/>
          <p:cNvSpPr>
            <a:spLocks noChangeArrowheads="1"/>
          </p:cNvSpPr>
          <p:nvPr/>
        </p:nvSpPr>
        <p:spPr bwMode="auto">
          <a:xfrm rot="6199041">
            <a:off x="4691857" y="4533106"/>
            <a:ext cx="1214438" cy="733425"/>
          </a:xfrm>
          <a:prstGeom prst="curvedUpArrow">
            <a:avLst>
              <a:gd name="adj1" fmla="val 33117"/>
              <a:gd name="adj2" fmla="val 66234"/>
              <a:gd name="adj3" fmla="val 33333"/>
            </a:avLst>
          </a:prstGeom>
          <a:solidFill>
            <a:srgbClr val="FFFF99"/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992" name="AutoShape 26"/>
          <p:cNvSpPr>
            <a:spLocks noChangeArrowheads="1"/>
          </p:cNvSpPr>
          <p:nvPr/>
        </p:nvSpPr>
        <p:spPr bwMode="auto">
          <a:xfrm rot="4134454">
            <a:off x="7931944" y="4533106"/>
            <a:ext cx="1214438" cy="733425"/>
          </a:xfrm>
          <a:prstGeom prst="curvedDownArrow">
            <a:avLst>
              <a:gd name="adj1" fmla="val 33117"/>
              <a:gd name="adj2" fmla="val 66234"/>
              <a:gd name="adj3" fmla="val 33333"/>
            </a:avLst>
          </a:prstGeom>
          <a:solidFill>
            <a:srgbClr val="FFFF99"/>
          </a:solidFill>
          <a:ln w="349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993" name="AutoShape 27"/>
          <p:cNvSpPr>
            <a:spLocks noChangeArrowheads="1"/>
          </p:cNvSpPr>
          <p:nvPr/>
        </p:nvSpPr>
        <p:spPr bwMode="auto">
          <a:xfrm>
            <a:off x="2411413" y="5516563"/>
            <a:ext cx="2952750" cy="792162"/>
          </a:xfrm>
          <a:prstGeom prst="flowChartProcess">
            <a:avLst/>
          </a:prstGeom>
          <a:solidFill>
            <a:srgbClr val="FF99CC"/>
          </a:solidFill>
          <a:ln w="349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денежный</a:t>
            </a:r>
          </a:p>
        </p:txBody>
      </p:sp>
      <p:sp>
        <p:nvSpPr>
          <p:cNvPr id="41994" name="AutoShape 28"/>
          <p:cNvSpPr>
            <a:spLocks noChangeArrowheads="1"/>
          </p:cNvSpPr>
          <p:nvPr/>
        </p:nvSpPr>
        <p:spPr bwMode="auto">
          <a:xfrm>
            <a:off x="5940425" y="5516563"/>
            <a:ext cx="2952750" cy="792162"/>
          </a:xfrm>
          <a:prstGeom prst="flowChartProcess">
            <a:avLst/>
          </a:prstGeom>
          <a:solidFill>
            <a:srgbClr val="FF99CC"/>
          </a:solidFill>
          <a:ln w="349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натуральный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</TotalTime>
  <Words>170</Words>
  <Application>Microsoft Office PowerPoint</Application>
  <PresentationFormat>Экран (4:3)</PresentationFormat>
  <Paragraphs>55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Times New Roman</vt:lpstr>
      <vt:lpstr>Wingdings 2</vt:lpstr>
      <vt:lpstr>Wingdings</vt:lpstr>
      <vt:lpstr>Wingdings 3</vt:lpstr>
      <vt:lpstr>Calibri</vt:lpstr>
      <vt:lpstr>Arial Unicode MS</vt:lpstr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Первое сословие:</vt:lpstr>
      <vt:lpstr>Презентация PowerPoint</vt:lpstr>
      <vt:lpstr>Презентация PowerPoint</vt:lpstr>
      <vt:lpstr>Презентация PowerPoint</vt:lpstr>
      <vt:lpstr>Крестьяне:</vt:lpstr>
      <vt:lpstr>Презентация PowerPoint</vt:lpstr>
      <vt:lpstr>Презентация PowerPoint</vt:lpstr>
      <vt:lpstr>Презентация PowerPoint</vt:lpstr>
      <vt:lpstr>Подведём итог урока:</vt:lpstr>
      <vt:lpstr>Презентация PowerPoint</vt:lpstr>
      <vt:lpstr>Интернет-ресурсы: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Насфия</dc:creator>
  <cp:lastModifiedBy>Tatjanamoroz</cp:lastModifiedBy>
  <cp:revision>29</cp:revision>
  <dcterms:created xsi:type="dcterms:W3CDTF">2012-01-16T15:13:49Z</dcterms:created>
  <dcterms:modified xsi:type="dcterms:W3CDTF">2014-01-27T09:42:22Z</dcterms:modified>
</cp:coreProperties>
</file>